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</p:sldMasterIdLst>
  <p:notesMasterIdLst>
    <p:notesMasterId r:id="rId31"/>
  </p:notesMasterIdLst>
  <p:sldIdLst>
    <p:sldId id="256" r:id="rId5"/>
    <p:sldId id="258" r:id="rId6"/>
    <p:sldId id="266" r:id="rId7"/>
    <p:sldId id="257" r:id="rId8"/>
    <p:sldId id="267" r:id="rId9"/>
    <p:sldId id="272" r:id="rId10"/>
    <p:sldId id="265" r:id="rId11"/>
    <p:sldId id="262" r:id="rId12"/>
    <p:sldId id="269" r:id="rId13"/>
    <p:sldId id="284" r:id="rId14"/>
    <p:sldId id="286" r:id="rId15"/>
    <p:sldId id="264" r:id="rId16"/>
    <p:sldId id="268" r:id="rId17"/>
    <p:sldId id="261" r:id="rId18"/>
    <p:sldId id="279" r:id="rId19"/>
    <p:sldId id="285" r:id="rId20"/>
    <p:sldId id="283" r:id="rId21"/>
    <p:sldId id="274" r:id="rId22"/>
    <p:sldId id="270" r:id="rId23"/>
    <p:sldId id="260" r:id="rId24"/>
    <p:sldId id="273" r:id="rId25"/>
    <p:sldId id="276" r:id="rId26"/>
    <p:sldId id="275" r:id="rId27"/>
    <p:sldId id="277" r:id="rId28"/>
    <p:sldId id="278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C3AF2-2840-4647-966A-48B957F48C8E}" v="3081" dt="2024-04-21T18:47:27.809"/>
    <p1510:client id="{41235BCA-1F22-48CC-843B-16DF09613274}" v="16" dt="2024-04-21T19:57:55.537"/>
    <p1510:client id="{5FB7FBBA-9692-5E6C-F3BE-355F22CD11B7}" v="153" dt="2024-04-22T00:46:48.944"/>
    <p1510:client id="{6F295710-785B-D91A-1975-0EA0DD8982AA}" v="1926" dt="2024-04-21T21:21:31.968"/>
    <p1510:client id="{6F4B522D-C9D9-7565-52D8-317D2578DF0A}" v="188" dt="2024-04-21T17:44:02.535"/>
    <p1510:client id="{7F5414A6-24AB-9B6D-6E5F-34BD589747CC}" v="148" dt="2024-04-20T20:18:34.624"/>
    <p1510:client id="{7F8120A6-7551-C0B0-D8E6-4DA4735BB70A}" v="934" dt="2024-04-21T05:19:21.134"/>
    <p1510:client id="{89E42728-6709-4EB1-8193-E27FFE427CB3}" v="959" dt="2024-04-22T01:04:50.696"/>
    <p1510:client id="{BC535D86-B731-4FAE-98F8-5DA3F05D8DC9}" v="3" dt="2024-04-21T23:43:44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 Nguyen" userId="S::trankhanhlon@usf.edu::66c98e5b-014a-4128-8357-85bab05467cc" providerId="AD" clId="Web-{BC535D86-B731-4FAE-98F8-5DA3F05D8DC9}"/>
    <pc:docChg chg="modSld">
      <pc:chgData name="Long Nguyen" userId="S::trankhanhlon@usf.edu::66c98e5b-014a-4128-8357-85bab05467cc" providerId="AD" clId="Web-{BC535D86-B731-4FAE-98F8-5DA3F05D8DC9}" dt="2024-04-21T23:43:44.576" v="2" actId="1076"/>
      <pc:docMkLst>
        <pc:docMk/>
      </pc:docMkLst>
      <pc:sldChg chg="modSp">
        <pc:chgData name="Long Nguyen" userId="S::trankhanhlon@usf.edu::66c98e5b-014a-4128-8357-85bab05467cc" providerId="AD" clId="Web-{BC535D86-B731-4FAE-98F8-5DA3F05D8DC9}" dt="2024-04-21T23:37:18.482" v="1"/>
        <pc:sldMkLst>
          <pc:docMk/>
          <pc:sldMk cId="2478266170" sldId="270"/>
        </pc:sldMkLst>
        <pc:picChg chg="mod modCrop">
          <ac:chgData name="Long Nguyen" userId="S::trankhanhlon@usf.edu::66c98e5b-014a-4128-8357-85bab05467cc" providerId="AD" clId="Web-{BC535D86-B731-4FAE-98F8-5DA3F05D8DC9}" dt="2024-04-21T23:37:18.482" v="1"/>
          <ac:picMkLst>
            <pc:docMk/>
            <pc:sldMk cId="2478266170" sldId="270"/>
            <ac:picMk id="6" creationId="{7FEBF820-85EC-FAD6-2687-A7B6FB5EA882}"/>
          </ac:picMkLst>
        </pc:picChg>
      </pc:sldChg>
      <pc:sldChg chg="modSp">
        <pc:chgData name="Long Nguyen" userId="S::trankhanhlon@usf.edu::66c98e5b-014a-4128-8357-85bab05467cc" providerId="AD" clId="Web-{BC535D86-B731-4FAE-98F8-5DA3F05D8DC9}" dt="2024-04-21T23:43:44.576" v="2" actId="1076"/>
        <pc:sldMkLst>
          <pc:docMk/>
          <pc:sldMk cId="3664068286" sldId="279"/>
        </pc:sldMkLst>
        <pc:spChg chg="mod">
          <ac:chgData name="Long Nguyen" userId="S::trankhanhlon@usf.edu::66c98e5b-014a-4128-8357-85bab05467cc" providerId="AD" clId="Web-{BC535D86-B731-4FAE-98F8-5DA3F05D8DC9}" dt="2024-04-21T23:43:44.576" v="2" actId="1076"/>
          <ac:spMkLst>
            <pc:docMk/>
            <pc:sldMk cId="3664068286" sldId="279"/>
            <ac:spMk id="2" creationId="{2E9F321D-1C1B-E278-B3E1-3E3370F41F72}"/>
          </ac:spMkLst>
        </pc:spChg>
      </pc:sldChg>
    </pc:docChg>
  </pc:docChgLst>
  <pc:docChgLst>
    <pc:chgData name="Long Nguyen" userId="S::trankhanhlon@usf.edu::66c98e5b-014a-4128-8357-85bab05467cc" providerId="AD" clId="Web-{89E42728-6709-4EB1-8193-E27FFE427CB3}"/>
    <pc:docChg chg="addSld delSld modSld">
      <pc:chgData name="Long Nguyen" userId="S::trankhanhlon@usf.edu::66c98e5b-014a-4128-8357-85bab05467cc" providerId="AD" clId="Web-{89E42728-6709-4EB1-8193-E27FFE427CB3}" dt="2024-04-22T01:04:50.696" v="676" actId="1076"/>
      <pc:docMkLst>
        <pc:docMk/>
      </pc:docMkLst>
      <pc:sldChg chg="modSp">
        <pc:chgData name="Long Nguyen" userId="S::trankhanhlon@usf.edu::66c98e5b-014a-4128-8357-85bab05467cc" providerId="AD" clId="Web-{89E42728-6709-4EB1-8193-E27FFE427CB3}" dt="2024-04-22T00:29:56.986" v="0" actId="20577"/>
        <pc:sldMkLst>
          <pc:docMk/>
          <pc:sldMk cId="851380549" sldId="256"/>
        </pc:sldMkLst>
        <pc:spChg chg="mod">
          <ac:chgData name="Long Nguyen" userId="S::trankhanhlon@usf.edu::66c98e5b-014a-4128-8357-85bab05467cc" providerId="AD" clId="Web-{89E42728-6709-4EB1-8193-E27FFE427CB3}" dt="2024-04-22T00:29:56.986" v="0" actId="20577"/>
          <ac:spMkLst>
            <pc:docMk/>
            <pc:sldMk cId="851380549" sldId="256"/>
            <ac:spMk id="3" creationId="{B181318F-B8AA-33C2-1ABF-E3D31F45574C}"/>
          </ac:spMkLst>
        </pc:spChg>
      </pc:sldChg>
      <pc:sldChg chg="modSp">
        <pc:chgData name="Long Nguyen" userId="S::trankhanhlon@usf.edu::66c98e5b-014a-4128-8357-85bab05467cc" providerId="AD" clId="Web-{89E42728-6709-4EB1-8193-E27FFE427CB3}" dt="2024-04-22T00:30:32.145" v="7" actId="20577"/>
        <pc:sldMkLst>
          <pc:docMk/>
          <pc:sldMk cId="2394112676" sldId="258"/>
        </pc:sldMkLst>
        <pc:graphicFrameChg chg="modGraphic">
          <ac:chgData name="Long Nguyen" userId="S::trankhanhlon@usf.edu::66c98e5b-014a-4128-8357-85bab05467cc" providerId="AD" clId="Web-{89E42728-6709-4EB1-8193-E27FFE427CB3}" dt="2024-04-22T00:30:32.145" v="7" actId="20577"/>
          <ac:graphicFrameMkLst>
            <pc:docMk/>
            <pc:sldMk cId="2394112676" sldId="258"/>
            <ac:graphicFrameMk id="218" creationId="{2C6BCCD7-7BEE-337C-7B04-45ED3202CC57}"/>
          </ac:graphicFrameMkLst>
        </pc:graphicFrameChg>
      </pc:sldChg>
      <pc:sldChg chg="modSp">
        <pc:chgData name="Long Nguyen" userId="S::trankhanhlon@usf.edu::66c98e5b-014a-4128-8357-85bab05467cc" providerId="AD" clId="Web-{89E42728-6709-4EB1-8193-E27FFE427CB3}" dt="2024-04-22T00:43:07.260" v="83" actId="1076"/>
        <pc:sldMkLst>
          <pc:docMk/>
          <pc:sldMk cId="1106766551" sldId="261"/>
        </pc:sldMkLst>
        <pc:spChg chg="mod">
          <ac:chgData name="Long Nguyen" userId="S::trankhanhlon@usf.edu::66c98e5b-014a-4128-8357-85bab05467cc" providerId="AD" clId="Web-{89E42728-6709-4EB1-8193-E27FFE427CB3}" dt="2024-04-22T00:43:07.260" v="83" actId="1076"/>
          <ac:spMkLst>
            <pc:docMk/>
            <pc:sldMk cId="1106766551" sldId="261"/>
            <ac:spMk id="2" creationId="{63251B96-0D9E-94AC-6020-B5D50E250ABE}"/>
          </ac:spMkLst>
        </pc:spChg>
        <pc:spChg chg="mod">
          <ac:chgData name="Long Nguyen" userId="S::trankhanhlon@usf.edu::66c98e5b-014a-4128-8357-85bab05467cc" providerId="AD" clId="Web-{89E42728-6709-4EB1-8193-E27FFE427CB3}" dt="2024-04-22T00:37:52.035" v="28" actId="20577"/>
          <ac:spMkLst>
            <pc:docMk/>
            <pc:sldMk cId="1106766551" sldId="261"/>
            <ac:spMk id="5" creationId="{9F35E17B-5376-C0BE-97A6-894F533B8C9D}"/>
          </ac:spMkLst>
        </pc:spChg>
      </pc:sldChg>
      <pc:sldChg chg="addSp delSp modSp">
        <pc:chgData name="Long Nguyen" userId="S::trankhanhlon@usf.edu::66c98e5b-014a-4128-8357-85bab05467cc" providerId="AD" clId="Web-{89E42728-6709-4EB1-8193-E27FFE427CB3}" dt="2024-04-22T00:50:36.323" v="159" actId="20577"/>
        <pc:sldMkLst>
          <pc:docMk/>
          <pc:sldMk cId="2478266170" sldId="270"/>
        </pc:sldMkLst>
        <pc:spChg chg="mod">
          <ac:chgData name="Long Nguyen" userId="S::trankhanhlon@usf.edu::66c98e5b-014a-4128-8357-85bab05467cc" providerId="AD" clId="Web-{89E42728-6709-4EB1-8193-E27FFE427CB3}" dt="2024-04-22T00:50:36.323" v="159" actId="20577"/>
          <ac:spMkLst>
            <pc:docMk/>
            <pc:sldMk cId="2478266170" sldId="270"/>
            <ac:spMk id="7" creationId="{08CCD7A9-3D29-CB7A-CAA4-325F54859B09}"/>
          </ac:spMkLst>
        </pc:spChg>
        <pc:spChg chg="del mod">
          <ac:chgData name="Long Nguyen" userId="S::trankhanhlon@usf.edu::66c98e5b-014a-4128-8357-85bab05467cc" providerId="AD" clId="Web-{89E42728-6709-4EB1-8193-E27FFE427CB3}" dt="2024-04-22T00:49:35.210" v="115"/>
          <ac:spMkLst>
            <pc:docMk/>
            <pc:sldMk cId="2478266170" sldId="270"/>
            <ac:spMk id="8" creationId="{C1244CAA-947A-2D3F-E973-146D8968990F}"/>
          </ac:spMkLst>
        </pc:spChg>
        <pc:picChg chg="add mod">
          <ac:chgData name="Long Nguyen" userId="S::trankhanhlon@usf.edu::66c98e5b-014a-4128-8357-85bab05467cc" providerId="AD" clId="Web-{89E42728-6709-4EB1-8193-E27FFE427CB3}" dt="2024-04-22T00:50:07.603" v="119" actId="1076"/>
          <ac:picMkLst>
            <pc:docMk/>
            <pc:sldMk cId="2478266170" sldId="270"/>
            <ac:picMk id="3" creationId="{13B075B2-B54D-22EE-0BA1-220B5F670682}"/>
          </ac:picMkLst>
        </pc:picChg>
      </pc:sldChg>
      <pc:sldChg chg="modSp">
        <pc:chgData name="Long Nguyen" userId="S::trankhanhlon@usf.edu::66c98e5b-014a-4128-8357-85bab05467cc" providerId="AD" clId="Web-{89E42728-6709-4EB1-8193-E27FFE427CB3}" dt="2024-04-22T00:30:53.787" v="9" actId="20577"/>
        <pc:sldMkLst>
          <pc:docMk/>
          <pc:sldMk cId="712349024" sldId="272"/>
        </pc:sldMkLst>
        <pc:spChg chg="mod">
          <ac:chgData name="Long Nguyen" userId="S::trankhanhlon@usf.edu::66c98e5b-014a-4128-8357-85bab05467cc" providerId="AD" clId="Web-{89E42728-6709-4EB1-8193-E27FFE427CB3}" dt="2024-04-22T00:30:53.787" v="9" actId="20577"/>
          <ac:spMkLst>
            <pc:docMk/>
            <pc:sldMk cId="712349024" sldId="272"/>
            <ac:spMk id="3" creationId="{8A31B3BC-3BF4-4675-B65F-BEFECEF8F320}"/>
          </ac:spMkLst>
        </pc:spChg>
      </pc:sldChg>
      <pc:sldChg chg="modSp">
        <pc:chgData name="Long Nguyen" userId="S::trankhanhlon@usf.edu::66c98e5b-014a-4128-8357-85bab05467cc" providerId="AD" clId="Web-{89E42728-6709-4EB1-8193-E27FFE427CB3}" dt="2024-04-22T00:49:19.052" v="104" actId="20577"/>
        <pc:sldMkLst>
          <pc:docMk/>
          <pc:sldMk cId="1080085543" sldId="274"/>
        </pc:sldMkLst>
        <pc:spChg chg="mod">
          <ac:chgData name="Long Nguyen" userId="S::trankhanhlon@usf.edu::66c98e5b-014a-4128-8357-85bab05467cc" providerId="AD" clId="Web-{89E42728-6709-4EB1-8193-E27FFE427CB3}" dt="2024-04-22T00:43:17.917" v="87" actId="1076"/>
          <ac:spMkLst>
            <pc:docMk/>
            <pc:sldMk cId="1080085543" sldId="274"/>
            <ac:spMk id="2" creationId="{58B19D59-2B5C-24D6-CD8E-EFF97E824406}"/>
          </ac:spMkLst>
        </pc:spChg>
        <pc:spChg chg="mod">
          <ac:chgData name="Long Nguyen" userId="S::trankhanhlon@usf.edu::66c98e5b-014a-4128-8357-85bab05467cc" providerId="AD" clId="Web-{89E42728-6709-4EB1-8193-E27FFE427CB3}" dt="2024-04-22T00:49:19.052" v="104" actId="20577"/>
          <ac:spMkLst>
            <pc:docMk/>
            <pc:sldMk cId="1080085543" sldId="274"/>
            <ac:spMk id="3" creationId="{04E04B9C-B65F-E0B6-6CA7-328A6268B1CD}"/>
          </ac:spMkLst>
        </pc:spChg>
      </pc:sldChg>
      <pc:sldChg chg="delSp modSp">
        <pc:chgData name="Long Nguyen" userId="S::trankhanhlon@usf.edu::66c98e5b-014a-4128-8357-85bab05467cc" providerId="AD" clId="Web-{89E42728-6709-4EB1-8193-E27FFE427CB3}" dt="2024-04-22T01:01:35.151" v="634" actId="20577"/>
        <pc:sldMkLst>
          <pc:docMk/>
          <pc:sldMk cId="4138555049" sldId="278"/>
        </pc:sldMkLst>
        <pc:spChg chg="mod">
          <ac:chgData name="Long Nguyen" userId="S::trankhanhlon@usf.edu::66c98e5b-014a-4128-8357-85bab05467cc" providerId="AD" clId="Web-{89E42728-6709-4EB1-8193-E27FFE427CB3}" dt="2024-04-22T00:58:42.342" v="179" actId="20577"/>
          <ac:spMkLst>
            <pc:docMk/>
            <pc:sldMk cId="4138555049" sldId="278"/>
            <ac:spMk id="2" creationId="{BB4A1CEA-A34F-84E2-DAD1-92E08375505A}"/>
          </ac:spMkLst>
        </pc:spChg>
        <pc:spChg chg="mod">
          <ac:chgData name="Long Nguyen" userId="S::trankhanhlon@usf.edu::66c98e5b-014a-4128-8357-85bab05467cc" providerId="AD" clId="Web-{89E42728-6709-4EB1-8193-E27FFE427CB3}" dt="2024-04-22T01:01:35.151" v="634" actId="20577"/>
          <ac:spMkLst>
            <pc:docMk/>
            <pc:sldMk cId="4138555049" sldId="278"/>
            <ac:spMk id="5" creationId="{D7AF1ECA-B839-2DE9-A7CC-F1F9B05BCEDC}"/>
          </ac:spMkLst>
        </pc:spChg>
        <pc:picChg chg="del">
          <ac:chgData name="Long Nguyen" userId="S::trankhanhlon@usf.edu::66c98e5b-014a-4128-8357-85bab05467cc" providerId="AD" clId="Web-{89E42728-6709-4EB1-8193-E27FFE427CB3}" dt="2024-04-22T00:58:36.154" v="172"/>
          <ac:picMkLst>
            <pc:docMk/>
            <pc:sldMk cId="4138555049" sldId="278"/>
            <ac:picMk id="3" creationId="{8D18C3F8-C136-8518-8296-A15B350E6B2B}"/>
          </ac:picMkLst>
        </pc:picChg>
      </pc:sldChg>
      <pc:sldChg chg="modSp">
        <pc:chgData name="Long Nguyen" userId="S::trankhanhlon@usf.edu::66c98e5b-014a-4128-8357-85bab05467cc" providerId="AD" clId="Web-{89E42728-6709-4EB1-8193-E27FFE427CB3}" dt="2024-04-22T00:43:09.370" v="84" actId="1076"/>
        <pc:sldMkLst>
          <pc:docMk/>
          <pc:sldMk cId="3664068286" sldId="279"/>
        </pc:sldMkLst>
        <pc:spChg chg="mod">
          <ac:chgData name="Long Nguyen" userId="S::trankhanhlon@usf.edu::66c98e5b-014a-4128-8357-85bab05467cc" providerId="AD" clId="Web-{89E42728-6709-4EB1-8193-E27FFE427CB3}" dt="2024-04-22T00:43:09.370" v="84" actId="1076"/>
          <ac:spMkLst>
            <pc:docMk/>
            <pc:sldMk cId="3664068286" sldId="279"/>
            <ac:spMk id="2" creationId="{2E9F321D-1C1B-E278-B3E1-3E3370F41F72}"/>
          </ac:spMkLst>
        </pc:spChg>
        <pc:spChg chg="mod">
          <ac:chgData name="Long Nguyen" userId="S::trankhanhlon@usf.edu::66c98e5b-014a-4128-8357-85bab05467cc" providerId="AD" clId="Web-{89E42728-6709-4EB1-8193-E27FFE427CB3}" dt="2024-04-22T00:40:36.719" v="59" actId="20577"/>
          <ac:spMkLst>
            <pc:docMk/>
            <pc:sldMk cId="3664068286" sldId="279"/>
            <ac:spMk id="3" creationId="{35D00453-DA28-6957-A215-B81ACCDE1D99}"/>
          </ac:spMkLst>
        </pc:spChg>
      </pc:sldChg>
      <pc:sldChg chg="modSp">
        <pc:chgData name="Long Nguyen" userId="S::trankhanhlon@usf.edu::66c98e5b-014a-4128-8357-85bab05467cc" providerId="AD" clId="Web-{89E42728-6709-4EB1-8193-E27FFE427CB3}" dt="2024-04-22T00:43:36.809" v="96" actId="14100"/>
        <pc:sldMkLst>
          <pc:docMk/>
          <pc:sldMk cId="2696076985" sldId="283"/>
        </pc:sldMkLst>
        <pc:spChg chg="mod">
          <ac:chgData name="Long Nguyen" userId="S::trankhanhlon@usf.edu::66c98e5b-014a-4128-8357-85bab05467cc" providerId="AD" clId="Web-{89E42728-6709-4EB1-8193-E27FFE427CB3}" dt="2024-04-22T00:43:14.917" v="86" actId="1076"/>
          <ac:spMkLst>
            <pc:docMk/>
            <pc:sldMk cId="2696076985" sldId="283"/>
            <ac:spMk id="2" creationId="{2F3FBB8D-B548-083E-6367-0B80A80FEF19}"/>
          </ac:spMkLst>
        </pc:spChg>
        <pc:spChg chg="mod">
          <ac:chgData name="Long Nguyen" userId="S::trankhanhlon@usf.edu::66c98e5b-014a-4128-8357-85bab05467cc" providerId="AD" clId="Web-{89E42728-6709-4EB1-8193-E27FFE427CB3}" dt="2024-04-22T00:43:36.809" v="96" actId="14100"/>
          <ac:spMkLst>
            <pc:docMk/>
            <pc:sldMk cId="2696076985" sldId="283"/>
            <ac:spMk id="3" creationId="{12EC6EDF-3B58-022D-5FF6-FA10D2BC48C4}"/>
          </ac:spMkLst>
        </pc:spChg>
        <pc:spChg chg="mod">
          <ac:chgData name="Long Nguyen" userId="S::trankhanhlon@usf.edu::66c98e5b-014a-4128-8357-85bab05467cc" providerId="AD" clId="Web-{89E42728-6709-4EB1-8193-E27FFE427CB3}" dt="2024-04-22T00:42:07.303" v="74" actId="20577"/>
          <ac:spMkLst>
            <pc:docMk/>
            <pc:sldMk cId="2696076985" sldId="283"/>
            <ac:spMk id="9" creationId="{4ED6498C-C1EC-65C5-2865-11DA88302EF0}"/>
          </ac:spMkLst>
        </pc:spChg>
      </pc:sldChg>
      <pc:sldChg chg="modSp">
        <pc:chgData name="Long Nguyen" userId="S::trankhanhlon@usf.edu::66c98e5b-014a-4128-8357-85bab05467cc" providerId="AD" clId="Web-{89E42728-6709-4EB1-8193-E27FFE427CB3}" dt="2024-04-22T00:35:09.336" v="23" actId="1076"/>
        <pc:sldMkLst>
          <pc:docMk/>
          <pc:sldMk cId="452796702" sldId="284"/>
        </pc:sldMkLst>
        <pc:spChg chg="mod">
          <ac:chgData name="Long Nguyen" userId="S::trankhanhlon@usf.edu::66c98e5b-014a-4128-8357-85bab05467cc" providerId="AD" clId="Web-{89E42728-6709-4EB1-8193-E27FFE427CB3}" dt="2024-04-22T00:35:09.336" v="23" actId="1076"/>
          <ac:spMkLst>
            <pc:docMk/>
            <pc:sldMk cId="452796702" sldId="284"/>
            <ac:spMk id="2" creationId="{84434766-217B-4AFB-E0C9-BD21CDE01F25}"/>
          </ac:spMkLst>
        </pc:spChg>
        <pc:picChg chg="mod">
          <ac:chgData name="Long Nguyen" userId="S::trankhanhlon@usf.edu::66c98e5b-014a-4128-8357-85bab05467cc" providerId="AD" clId="Web-{89E42728-6709-4EB1-8193-E27FFE427CB3}" dt="2024-04-22T00:34:57.132" v="22" actId="1076"/>
          <ac:picMkLst>
            <pc:docMk/>
            <pc:sldMk cId="452796702" sldId="284"/>
            <ac:picMk id="4" creationId="{3326C260-9544-D17F-92CA-58F188E95E27}"/>
          </ac:picMkLst>
        </pc:picChg>
      </pc:sldChg>
      <pc:sldChg chg="addSp modSp">
        <pc:chgData name="Long Nguyen" userId="S::trankhanhlon@usf.edu::66c98e5b-014a-4128-8357-85bab05467cc" providerId="AD" clId="Web-{89E42728-6709-4EB1-8193-E27FFE427CB3}" dt="2024-04-22T00:43:12.230" v="85" actId="1076"/>
        <pc:sldMkLst>
          <pc:docMk/>
          <pc:sldMk cId="3540300448" sldId="285"/>
        </pc:sldMkLst>
        <pc:spChg chg="mod">
          <ac:chgData name="Long Nguyen" userId="S::trankhanhlon@usf.edu::66c98e5b-014a-4128-8357-85bab05467cc" providerId="AD" clId="Web-{89E42728-6709-4EB1-8193-E27FFE427CB3}" dt="2024-04-22T00:43:12.230" v="85" actId="1076"/>
          <ac:spMkLst>
            <pc:docMk/>
            <pc:sldMk cId="3540300448" sldId="285"/>
            <ac:spMk id="2" creationId="{1C277B82-88F1-7BAA-955F-E1F442E332E4}"/>
          </ac:spMkLst>
        </pc:spChg>
        <pc:spChg chg="mod">
          <ac:chgData name="Long Nguyen" userId="S::trankhanhlon@usf.edu::66c98e5b-014a-4128-8357-85bab05467cc" providerId="AD" clId="Web-{89E42728-6709-4EB1-8193-E27FFE427CB3}" dt="2024-04-22T00:41:25.269" v="69" actId="14100"/>
          <ac:spMkLst>
            <pc:docMk/>
            <pc:sldMk cId="3540300448" sldId="285"/>
            <ac:spMk id="3" creationId="{52C6E4A8-4353-0C42-CDB9-D1BC04F3C274}"/>
          </ac:spMkLst>
        </pc:spChg>
        <pc:picChg chg="add mod">
          <ac:chgData name="Long Nguyen" userId="S::trankhanhlon@usf.edu::66c98e5b-014a-4128-8357-85bab05467cc" providerId="AD" clId="Web-{89E42728-6709-4EB1-8193-E27FFE427CB3}" dt="2024-04-22T00:41:46.786" v="71" actId="1076"/>
          <ac:picMkLst>
            <pc:docMk/>
            <pc:sldMk cId="3540300448" sldId="285"/>
            <ac:picMk id="6" creationId="{DFB61CB0-BD01-29B4-0847-957CE14FFD6E}"/>
          </ac:picMkLst>
        </pc:picChg>
      </pc:sldChg>
      <pc:sldChg chg="addSp delSp modSp">
        <pc:chgData name="Long Nguyen" userId="S::trankhanhlon@usf.edu::66c98e5b-014a-4128-8357-85bab05467cc" providerId="AD" clId="Web-{89E42728-6709-4EB1-8193-E27FFE427CB3}" dt="2024-04-22T00:34:48.350" v="20" actId="14100"/>
        <pc:sldMkLst>
          <pc:docMk/>
          <pc:sldMk cId="1661162713" sldId="286"/>
        </pc:sldMkLst>
        <pc:spChg chg="mod">
          <ac:chgData name="Long Nguyen" userId="S::trankhanhlon@usf.edu::66c98e5b-014a-4128-8357-85bab05467cc" providerId="AD" clId="Web-{89E42728-6709-4EB1-8193-E27FFE427CB3}" dt="2024-04-22T00:31:15.085" v="12"/>
          <ac:spMkLst>
            <pc:docMk/>
            <pc:sldMk cId="1661162713" sldId="286"/>
            <ac:spMk id="2" creationId="{84434766-217B-4AFB-E0C9-BD21CDE01F25}"/>
          </ac:spMkLst>
        </pc:spChg>
        <pc:spChg chg="add del mod">
          <ac:chgData name="Long Nguyen" userId="S::trankhanhlon@usf.edu::66c98e5b-014a-4128-8357-85bab05467cc" providerId="AD" clId="Web-{89E42728-6709-4EB1-8193-E27FFE427CB3}" dt="2024-04-22T00:34:33.912" v="14"/>
          <ac:spMkLst>
            <pc:docMk/>
            <pc:sldMk cId="1661162713" sldId="286"/>
            <ac:spMk id="5" creationId="{9E38B6C0-730F-91F1-4531-51550DD8D707}"/>
          </ac:spMkLst>
        </pc:spChg>
        <pc:picChg chg="del">
          <ac:chgData name="Long Nguyen" userId="S::trankhanhlon@usf.edu::66c98e5b-014a-4128-8357-85bab05467cc" providerId="AD" clId="Web-{89E42728-6709-4EB1-8193-E27FFE427CB3}" dt="2024-04-22T00:31:17.179" v="13"/>
          <ac:picMkLst>
            <pc:docMk/>
            <pc:sldMk cId="1661162713" sldId="286"/>
            <ac:picMk id="4" creationId="{310BD617-30F4-0559-A825-B3402E660CDB}"/>
          </ac:picMkLst>
        </pc:picChg>
        <pc:picChg chg="add mod ord">
          <ac:chgData name="Long Nguyen" userId="S::trankhanhlon@usf.edu::66c98e5b-014a-4128-8357-85bab05467cc" providerId="AD" clId="Web-{89E42728-6709-4EB1-8193-E27FFE427CB3}" dt="2024-04-22T00:34:48.350" v="20" actId="14100"/>
          <ac:picMkLst>
            <pc:docMk/>
            <pc:sldMk cId="1661162713" sldId="286"/>
            <ac:picMk id="6" creationId="{A797F4B8-CA93-C049-E6E5-0416B4460C5D}"/>
          </ac:picMkLst>
        </pc:picChg>
      </pc:sldChg>
      <pc:sldChg chg="addSp delSp modSp add mod replId setBg setClrOvrMap">
        <pc:chgData name="Long Nguyen" userId="S::trankhanhlon@usf.edu::66c98e5b-014a-4128-8357-85bab05467cc" providerId="AD" clId="Web-{89E42728-6709-4EB1-8193-E27FFE427CB3}" dt="2024-04-22T01:04:50.696" v="676" actId="1076"/>
        <pc:sldMkLst>
          <pc:docMk/>
          <pc:sldMk cId="617948507" sldId="287"/>
        </pc:sldMkLst>
        <pc:spChg chg="mod ord">
          <ac:chgData name="Long Nguyen" userId="S::trankhanhlon@usf.edu::66c98e5b-014a-4128-8357-85bab05467cc" providerId="AD" clId="Web-{89E42728-6709-4EB1-8193-E27FFE427CB3}" dt="2024-04-22T01:04:50.696" v="676" actId="1076"/>
          <ac:spMkLst>
            <pc:docMk/>
            <pc:sldMk cId="617948507" sldId="287"/>
            <ac:spMk id="2" creationId="{84434766-217B-4AFB-E0C9-BD21CDE01F25}"/>
          </ac:spMkLst>
        </pc:spChg>
        <pc:spChg chg="add del mod">
          <ac:chgData name="Long Nguyen" userId="S::trankhanhlon@usf.edu::66c98e5b-014a-4128-8357-85bab05467cc" providerId="AD" clId="Web-{89E42728-6709-4EB1-8193-E27FFE427CB3}" dt="2024-04-22T01:02:32.921" v="637"/>
          <ac:spMkLst>
            <pc:docMk/>
            <pc:sldMk cId="617948507" sldId="287"/>
            <ac:spMk id="4" creationId="{21E73FF3-6CC2-632F-58FF-AECEC4F666DA}"/>
          </ac:spMkLst>
        </pc:spChg>
        <pc:spChg chg="del">
          <ac:chgData name="Long Nguyen" userId="S::trankhanhlon@usf.edu::66c98e5b-014a-4128-8357-85bab05467cc" providerId="AD" clId="Web-{89E42728-6709-4EB1-8193-E27FFE427CB3}" dt="2024-04-22T01:04:13.866" v="669"/>
          <ac:spMkLst>
            <pc:docMk/>
            <pc:sldMk cId="617948507" sldId="287"/>
            <ac:spMk id="11" creationId="{19F9BF86-FE94-4517-B97D-026C7515E589}"/>
          </ac:spMkLst>
        </pc:spChg>
        <pc:spChg chg="add">
          <ac:chgData name="Long Nguyen" userId="S::trankhanhlon@usf.edu::66c98e5b-014a-4128-8357-85bab05467cc" providerId="AD" clId="Web-{89E42728-6709-4EB1-8193-E27FFE427CB3}" dt="2024-04-22T01:04:13.866" v="669"/>
          <ac:spMkLst>
            <pc:docMk/>
            <pc:sldMk cId="617948507" sldId="287"/>
            <ac:spMk id="20" creationId="{19F9BF86-FE94-4517-B97D-026C7515E589}"/>
          </ac:spMkLst>
        </pc:spChg>
        <pc:spChg chg="add mod">
          <ac:chgData name="Long Nguyen" userId="S::trankhanhlon@usf.edu::66c98e5b-014a-4128-8357-85bab05467cc" providerId="AD" clId="Web-{89E42728-6709-4EB1-8193-E27FFE427CB3}" dt="2024-04-22T01:04:44.930" v="675"/>
          <ac:spMkLst>
            <pc:docMk/>
            <pc:sldMk cId="617948507" sldId="287"/>
            <ac:spMk id="22" creationId="{36136311-C81B-47C5-AE0A-5641A5A59520}"/>
          </ac:spMkLst>
        </pc:spChg>
        <pc:picChg chg="add mod">
          <ac:chgData name="Long Nguyen" userId="S::trankhanhlon@usf.edu::66c98e5b-014a-4128-8357-85bab05467cc" providerId="AD" clId="Web-{89E42728-6709-4EB1-8193-E27FFE427CB3}" dt="2024-04-22T01:04:13.866" v="669"/>
          <ac:picMkLst>
            <pc:docMk/>
            <pc:sldMk cId="617948507" sldId="287"/>
            <ac:picMk id="5" creationId="{EBEE94DF-853F-BC04-BC32-18113707DA1C}"/>
          </ac:picMkLst>
        </pc:picChg>
        <pc:picChg chg="del">
          <ac:chgData name="Long Nguyen" userId="S::trankhanhlon@usf.edu::66c98e5b-014a-4128-8357-85bab05467cc" providerId="AD" clId="Web-{89E42728-6709-4EB1-8193-E27FFE427CB3}" dt="2024-04-22T01:02:29.718" v="636"/>
          <ac:picMkLst>
            <pc:docMk/>
            <pc:sldMk cId="617948507" sldId="287"/>
            <ac:picMk id="6" creationId="{A797F4B8-CA93-C049-E6E5-0416B4460C5D}"/>
          </ac:picMkLst>
        </pc:picChg>
        <pc:cxnChg chg="del">
          <ac:chgData name="Long Nguyen" userId="S::trankhanhlon@usf.edu::66c98e5b-014a-4128-8357-85bab05467cc" providerId="AD" clId="Web-{89E42728-6709-4EB1-8193-E27FFE427CB3}" dt="2024-04-22T01:04:13.866" v="669"/>
          <ac:cxnSpMkLst>
            <pc:docMk/>
            <pc:sldMk cId="617948507" sldId="287"/>
            <ac:cxnSpMk id="9" creationId="{F209B62C-3402-4623-9A7C-AA048B56F8C3}"/>
          </ac:cxnSpMkLst>
        </pc:cxnChg>
        <pc:cxnChg chg="del">
          <ac:chgData name="Long Nguyen" userId="S::trankhanhlon@usf.edu::66c98e5b-014a-4128-8357-85bab05467cc" providerId="AD" clId="Web-{89E42728-6709-4EB1-8193-E27FFE427CB3}" dt="2024-04-22T01:04:13.866" v="669"/>
          <ac:cxnSpMkLst>
            <pc:docMk/>
            <pc:sldMk cId="617948507" sldId="287"/>
            <ac:cxnSpMk id="13" creationId="{8CED01B4-40F2-4CAE-8062-1D4CE8454C35}"/>
          </ac:cxnSpMkLst>
        </pc:cxnChg>
        <pc:cxnChg chg="add">
          <ac:chgData name="Long Nguyen" userId="S::trankhanhlon@usf.edu::66c98e5b-014a-4128-8357-85bab05467cc" providerId="AD" clId="Web-{89E42728-6709-4EB1-8193-E27FFE427CB3}" dt="2024-04-22T01:04:13.866" v="669"/>
          <ac:cxnSpMkLst>
            <pc:docMk/>
            <pc:sldMk cId="617948507" sldId="287"/>
            <ac:cxnSpMk id="18" creationId="{F209B62C-3402-4623-9A7C-AA048B56F8C3}"/>
          </ac:cxnSpMkLst>
        </pc:cxnChg>
        <pc:cxnChg chg="add">
          <ac:chgData name="Long Nguyen" userId="S::trankhanhlon@usf.edu::66c98e5b-014a-4128-8357-85bab05467cc" providerId="AD" clId="Web-{89E42728-6709-4EB1-8193-E27FFE427CB3}" dt="2024-04-22T01:04:13.866" v="669"/>
          <ac:cxnSpMkLst>
            <pc:docMk/>
            <pc:sldMk cId="617948507" sldId="287"/>
            <ac:cxnSpMk id="24" creationId="{7CC73A33-65FF-41A9-A3B0-006753CD1028}"/>
          </ac:cxnSpMkLst>
        </pc:cxnChg>
      </pc:sldChg>
      <pc:sldChg chg="addSp delSp modSp del mod setBg">
        <pc:chgData name="Long Nguyen" userId="S::trankhanhlon@usf.edu::66c98e5b-014a-4128-8357-85bab05467cc" providerId="AD" clId="Web-{89E42728-6709-4EB1-8193-E27FFE427CB3}" dt="2024-04-22T00:58:17.950" v="164"/>
        <pc:sldMkLst>
          <pc:docMk/>
          <pc:sldMk cId="2052387256" sldId="287"/>
        </pc:sldMkLst>
        <pc:spChg chg="mod">
          <ac:chgData name="Long Nguyen" userId="S::trankhanhlon@usf.edu::66c98e5b-014a-4128-8357-85bab05467cc" providerId="AD" clId="Web-{89E42728-6709-4EB1-8193-E27FFE427CB3}" dt="2024-04-22T00:58:06.605" v="160"/>
          <ac:spMkLst>
            <pc:docMk/>
            <pc:sldMk cId="2052387256" sldId="287"/>
            <ac:spMk id="2" creationId="{1B738B60-92DE-3E7D-457C-26ADE5CB48CA}"/>
          </ac:spMkLst>
        </pc:spChg>
        <pc:spChg chg="del">
          <ac:chgData name="Long Nguyen" userId="S::trankhanhlon@usf.edu::66c98e5b-014a-4128-8357-85bab05467cc" providerId="AD" clId="Web-{89E42728-6709-4EB1-8193-E27FFE427CB3}" dt="2024-04-22T00:58:06.605" v="160"/>
          <ac:spMkLst>
            <pc:docMk/>
            <pc:sldMk cId="2052387256" sldId="287"/>
            <ac:spMk id="3" creationId="{9C0247C7-D5D1-F6D4-7979-6C3FD93F7CA0}"/>
          </ac:spMkLst>
        </pc:spChg>
        <pc:spChg chg="add">
          <ac:chgData name="Long Nguyen" userId="S::trankhanhlon@usf.edu::66c98e5b-014a-4128-8357-85bab05467cc" providerId="AD" clId="Web-{89E42728-6709-4EB1-8193-E27FFE427CB3}" dt="2024-04-22T00:58:06.605" v="160"/>
          <ac:spMkLst>
            <pc:docMk/>
            <pc:sldMk cId="2052387256" sldId="287"/>
            <ac:spMk id="11" creationId="{19F9BF86-FE94-4517-B97D-026C7515E589}"/>
          </ac:spMkLst>
        </pc:spChg>
        <pc:spChg chg="add">
          <ac:chgData name="Long Nguyen" userId="S::trankhanhlon@usf.edu::66c98e5b-014a-4128-8357-85bab05467cc" providerId="AD" clId="Web-{89E42728-6709-4EB1-8193-E27FFE427CB3}" dt="2024-04-22T00:58:06.605" v="160"/>
          <ac:spMkLst>
            <pc:docMk/>
            <pc:sldMk cId="2052387256" sldId="287"/>
            <ac:spMk id="13" creationId="{9E9D00D9-C4F5-471E-BE2C-126CB112A6BD}"/>
          </ac:spMkLst>
        </pc:spChg>
        <pc:picChg chg="add del mod">
          <ac:chgData name="Long Nguyen" userId="S::trankhanhlon@usf.edu::66c98e5b-014a-4128-8357-85bab05467cc" providerId="AD" clId="Web-{89E42728-6709-4EB1-8193-E27FFE427CB3}" dt="2024-04-22T00:58:16.028" v="163"/>
          <ac:picMkLst>
            <pc:docMk/>
            <pc:sldMk cId="2052387256" sldId="287"/>
            <ac:picMk id="5" creationId="{7322891A-E414-9EA9-B85F-31845353BA38}"/>
          </ac:picMkLst>
        </pc:picChg>
        <pc:cxnChg chg="add">
          <ac:chgData name="Long Nguyen" userId="S::trankhanhlon@usf.edu::66c98e5b-014a-4128-8357-85bab05467cc" providerId="AD" clId="Web-{89E42728-6709-4EB1-8193-E27FFE427CB3}" dt="2024-04-22T00:58:06.605" v="160"/>
          <ac:cxnSpMkLst>
            <pc:docMk/>
            <pc:sldMk cId="2052387256" sldId="287"/>
            <ac:cxnSpMk id="9" creationId="{F209B62C-3402-4623-9A7C-AA048B56F8C3}"/>
          </ac:cxnSpMkLst>
        </pc:cxnChg>
        <pc:cxnChg chg="add">
          <ac:chgData name="Long Nguyen" userId="S::trankhanhlon@usf.edu::66c98e5b-014a-4128-8357-85bab05467cc" providerId="AD" clId="Web-{89E42728-6709-4EB1-8193-E27FFE427CB3}" dt="2024-04-22T00:58:06.605" v="160"/>
          <ac:cxnSpMkLst>
            <pc:docMk/>
            <pc:sldMk cId="2052387256" sldId="287"/>
            <ac:cxnSpMk id="15" creationId="{97CC2FE6-3AD0-4131-B4BC-1F4D65E25E13}"/>
          </ac:cxnSpMkLst>
        </pc:cxnChg>
      </pc:sldChg>
    </pc:docChg>
  </pc:docChgLst>
  <pc:docChgLst>
    <pc:chgData name="Srujana Bele" userId="S::srujanabele@usf.edu::1ca65485-17d5-4e11-b7c0-ba76809051b4" providerId="AD" clId="Web-{6F295710-785B-D91A-1975-0EA0DD8982AA}"/>
    <pc:docChg chg="addSld delSld modSld">
      <pc:chgData name="Srujana Bele" userId="S::srujanabele@usf.edu::1ca65485-17d5-4e11-b7c0-ba76809051b4" providerId="AD" clId="Web-{6F295710-785B-D91A-1975-0EA0DD8982AA}" dt="2024-04-21T21:21:31.968" v="1577"/>
      <pc:docMkLst>
        <pc:docMk/>
      </pc:docMkLst>
      <pc:sldChg chg="modSp">
        <pc:chgData name="Srujana Bele" userId="S::srujanabele@usf.edu::1ca65485-17d5-4e11-b7c0-ba76809051b4" providerId="AD" clId="Web-{6F295710-785B-D91A-1975-0EA0DD8982AA}" dt="2024-04-21T21:03:20.299" v="1402" actId="1076"/>
        <pc:sldMkLst>
          <pc:docMk/>
          <pc:sldMk cId="1106766551" sldId="261"/>
        </pc:sldMkLst>
        <pc:spChg chg="mod">
          <ac:chgData name="Srujana Bele" userId="S::srujanabele@usf.edu::1ca65485-17d5-4e11-b7c0-ba76809051b4" providerId="AD" clId="Web-{6F295710-785B-D91A-1975-0EA0DD8982AA}" dt="2024-04-21T19:04:02.205" v="310" actId="20577"/>
          <ac:spMkLst>
            <pc:docMk/>
            <pc:sldMk cId="1106766551" sldId="261"/>
            <ac:spMk id="5" creationId="{9F35E17B-5376-C0BE-97A6-894F533B8C9D}"/>
          </ac:spMkLst>
        </pc:spChg>
        <pc:picChg chg="mod">
          <ac:chgData name="Srujana Bele" userId="S::srujanabele@usf.edu::1ca65485-17d5-4e11-b7c0-ba76809051b4" providerId="AD" clId="Web-{6F295710-785B-D91A-1975-0EA0DD8982AA}" dt="2024-04-21T21:03:20.299" v="1402" actId="1076"/>
          <ac:picMkLst>
            <pc:docMk/>
            <pc:sldMk cId="1106766551" sldId="261"/>
            <ac:picMk id="4" creationId="{4F833233-8D7D-CA7C-F4C6-051F7E868AF0}"/>
          </ac:picMkLst>
        </pc:picChg>
      </pc:sldChg>
      <pc:sldChg chg="addSp delSp modSp">
        <pc:chgData name="Srujana Bele" userId="S::srujanabele@usf.edu::1ca65485-17d5-4e11-b7c0-ba76809051b4" providerId="AD" clId="Web-{6F295710-785B-D91A-1975-0EA0DD8982AA}" dt="2024-04-21T21:01:41.781" v="1393" actId="20577"/>
        <pc:sldMkLst>
          <pc:docMk/>
          <pc:sldMk cId="2478266170" sldId="270"/>
        </pc:sldMkLst>
        <pc:spChg chg="add del mod">
          <ac:chgData name="Srujana Bele" userId="S::srujanabele@usf.edu::1ca65485-17d5-4e11-b7c0-ba76809051b4" providerId="AD" clId="Web-{6F295710-785B-D91A-1975-0EA0DD8982AA}" dt="2024-04-21T20:57:05.695" v="1218"/>
          <ac:spMkLst>
            <pc:docMk/>
            <pc:sldMk cId="2478266170" sldId="270"/>
            <ac:spMk id="5" creationId="{3D3B5FA9-D68D-D001-4D18-80F6D7048D76}"/>
          </ac:spMkLst>
        </pc:spChg>
        <pc:spChg chg="mod">
          <ac:chgData name="Srujana Bele" userId="S::srujanabele@usf.edu::1ca65485-17d5-4e11-b7c0-ba76809051b4" providerId="AD" clId="Web-{6F295710-785B-D91A-1975-0EA0DD8982AA}" dt="2024-04-21T21:01:41.781" v="1393" actId="20577"/>
          <ac:spMkLst>
            <pc:docMk/>
            <pc:sldMk cId="2478266170" sldId="270"/>
            <ac:spMk id="7" creationId="{08CCD7A9-3D29-CB7A-CAA4-325F54859B09}"/>
          </ac:spMkLst>
        </pc:spChg>
        <pc:picChg chg="del">
          <ac:chgData name="Srujana Bele" userId="S::srujanabele@usf.edu::1ca65485-17d5-4e11-b7c0-ba76809051b4" providerId="AD" clId="Web-{6F295710-785B-D91A-1975-0EA0DD8982AA}" dt="2024-04-21T20:55:31.709" v="1217"/>
          <ac:picMkLst>
            <pc:docMk/>
            <pc:sldMk cId="2478266170" sldId="270"/>
            <ac:picMk id="4" creationId="{FB815DC7-F33A-982D-E884-63A27D08B965}"/>
          </ac:picMkLst>
        </pc:picChg>
        <pc:picChg chg="add mod ord">
          <ac:chgData name="Srujana Bele" userId="S::srujanabele@usf.edu::1ca65485-17d5-4e11-b7c0-ba76809051b4" providerId="AD" clId="Web-{6F295710-785B-D91A-1975-0EA0DD8982AA}" dt="2024-04-21T20:57:09.430" v="1219" actId="1076"/>
          <ac:picMkLst>
            <pc:docMk/>
            <pc:sldMk cId="2478266170" sldId="270"/>
            <ac:picMk id="6" creationId="{7FEBF820-85EC-FAD6-2687-A7B6FB5EA882}"/>
          </ac:picMkLst>
        </pc:picChg>
      </pc:sldChg>
      <pc:sldChg chg="modSp">
        <pc:chgData name="Srujana Bele" userId="S::srujanabele@usf.edu::1ca65485-17d5-4e11-b7c0-ba76809051b4" providerId="AD" clId="Web-{6F295710-785B-D91A-1975-0EA0DD8982AA}" dt="2024-04-21T20:55:22.005" v="1216" actId="14100"/>
        <pc:sldMkLst>
          <pc:docMk/>
          <pc:sldMk cId="1080085543" sldId="274"/>
        </pc:sldMkLst>
        <pc:spChg chg="mod">
          <ac:chgData name="Srujana Bele" userId="S::srujanabele@usf.edu::1ca65485-17d5-4e11-b7c0-ba76809051b4" providerId="AD" clId="Web-{6F295710-785B-D91A-1975-0EA0DD8982AA}" dt="2024-04-21T20:55:22.005" v="1216" actId="14100"/>
          <ac:spMkLst>
            <pc:docMk/>
            <pc:sldMk cId="1080085543" sldId="274"/>
            <ac:spMk id="3" creationId="{04E04B9C-B65F-E0B6-6CA7-328A6268B1CD}"/>
          </ac:spMkLst>
        </pc:spChg>
      </pc:sldChg>
      <pc:sldChg chg="modSp new">
        <pc:chgData name="Srujana Bele" userId="S::srujanabele@usf.edu::1ca65485-17d5-4e11-b7c0-ba76809051b4" providerId="AD" clId="Web-{6F295710-785B-D91A-1975-0EA0DD8982AA}" dt="2024-04-21T21:10:07.763" v="1463" actId="14100"/>
        <pc:sldMkLst>
          <pc:docMk/>
          <pc:sldMk cId="3664068286" sldId="279"/>
        </pc:sldMkLst>
        <pc:spChg chg="mod">
          <ac:chgData name="Srujana Bele" userId="S::srujanabele@usf.edu::1ca65485-17d5-4e11-b7c0-ba76809051b4" providerId="AD" clId="Web-{6F295710-785B-D91A-1975-0EA0DD8982AA}" dt="2024-04-21T19:19:59.449" v="706" actId="20577"/>
          <ac:spMkLst>
            <pc:docMk/>
            <pc:sldMk cId="3664068286" sldId="279"/>
            <ac:spMk id="2" creationId="{2E9F321D-1C1B-E278-B3E1-3E3370F41F72}"/>
          </ac:spMkLst>
        </pc:spChg>
        <pc:spChg chg="mod">
          <ac:chgData name="Srujana Bele" userId="S::srujanabele@usf.edu::1ca65485-17d5-4e11-b7c0-ba76809051b4" providerId="AD" clId="Web-{6F295710-785B-D91A-1975-0EA0DD8982AA}" dt="2024-04-21T21:10:07.763" v="1463" actId="14100"/>
          <ac:spMkLst>
            <pc:docMk/>
            <pc:sldMk cId="3664068286" sldId="279"/>
            <ac:spMk id="3" creationId="{35D00453-DA28-6957-A215-B81ACCDE1D99}"/>
          </ac:spMkLst>
        </pc:spChg>
      </pc:sldChg>
      <pc:sldChg chg="addSp delSp modSp new del mod setBg">
        <pc:chgData name="Srujana Bele" userId="S::srujanabele@usf.edu::1ca65485-17d5-4e11-b7c0-ba76809051b4" providerId="AD" clId="Web-{6F295710-785B-D91A-1975-0EA0DD8982AA}" dt="2024-04-21T21:21:25.687" v="1575"/>
        <pc:sldMkLst>
          <pc:docMk/>
          <pc:sldMk cId="15508692" sldId="280"/>
        </pc:sldMkLst>
        <pc:spChg chg="mod ord">
          <ac:chgData name="Srujana Bele" userId="S::srujanabele@usf.edu::1ca65485-17d5-4e11-b7c0-ba76809051b4" providerId="AD" clId="Web-{6F295710-785B-D91A-1975-0EA0DD8982AA}" dt="2024-04-21T19:55:12.379" v="967"/>
          <ac:spMkLst>
            <pc:docMk/>
            <pc:sldMk cId="15508692" sldId="280"/>
            <ac:spMk id="2" creationId="{9C2F6F26-DD8E-05AF-5B42-D8D90DD60F46}"/>
          </ac:spMkLst>
        </pc:spChg>
        <pc:spChg chg="mod ord">
          <ac:chgData name="Srujana Bele" userId="S::srujanabele@usf.edu::1ca65485-17d5-4e11-b7c0-ba76809051b4" providerId="AD" clId="Web-{6F295710-785B-D91A-1975-0EA0DD8982AA}" dt="2024-04-21T19:55:49.490" v="976" actId="20577"/>
          <ac:spMkLst>
            <pc:docMk/>
            <pc:sldMk cId="15508692" sldId="280"/>
            <ac:spMk id="3" creationId="{05B636A1-4147-2473-E324-A7FA17CEEAC0}"/>
          </ac:spMkLst>
        </pc:spChg>
        <pc:spChg chg="add del mod">
          <ac:chgData name="Srujana Bele" userId="S::srujanabele@usf.edu::1ca65485-17d5-4e11-b7c0-ba76809051b4" providerId="AD" clId="Web-{6F295710-785B-D91A-1975-0EA0DD8982AA}" dt="2024-04-21T19:50:54.076" v="952"/>
          <ac:spMkLst>
            <pc:docMk/>
            <pc:sldMk cId="15508692" sldId="280"/>
            <ac:spMk id="4" creationId="{9C00D34E-C589-63A5-176C-96F6CB40CB74}"/>
          </ac:spMkLst>
        </pc:spChg>
        <pc:spChg chg="add del">
          <ac:chgData name="Srujana Bele" userId="S::srujanabele@usf.edu::1ca65485-17d5-4e11-b7c0-ba76809051b4" providerId="AD" clId="Web-{6F295710-785B-D91A-1975-0EA0DD8982AA}" dt="2024-04-21T19:55:12.395" v="968"/>
          <ac:spMkLst>
            <pc:docMk/>
            <pc:sldMk cId="15508692" sldId="280"/>
            <ac:spMk id="10" creationId="{DBDA151C-5770-45E4-AAFF-59E7F403866D}"/>
          </ac:spMkLst>
        </pc:spChg>
        <pc:spChg chg="add del">
          <ac:chgData name="Srujana Bele" userId="S::srujanabele@usf.edu::1ca65485-17d5-4e11-b7c0-ba76809051b4" providerId="AD" clId="Web-{6F295710-785B-D91A-1975-0EA0DD8982AA}" dt="2024-04-21T19:55:07.051" v="963"/>
          <ac:spMkLst>
            <pc:docMk/>
            <pc:sldMk cId="15508692" sldId="280"/>
            <ac:spMk id="17" creationId="{DBDA151C-5770-45E4-AAFF-59E7F403866D}"/>
          </ac:spMkLst>
        </pc:spChg>
        <pc:spChg chg="add del">
          <ac:chgData name="Srujana Bele" userId="S::srujanabele@usf.edu::1ca65485-17d5-4e11-b7c0-ba76809051b4" providerId="AD" clId="Web-{6F295710-785B-D91A-1975-0EA0DD8982AA}" dt="2024-04-21T19:55:09.614" v="965"/>
          <ac:spMkLst>
            <pc:docMk/>
            <pc:sldMk cId="15508692" sldId="280"/>
            <ac:spMk id="22" creationId="{406BD704-01C2-4341-B99A-116CC7EC56EF}"/>
          </ac:spMkLst>
        </pc:spChg>
        <pc:spChg chg="add del">
          <ac:chgData name="Srujana Bele" userId="S::srujanabele@usf.edu::1ca65485-17d5-4e11-b7c0-ba76809051b4" providerId="AD" clId="Web-{6F295710-785B-D91A-1975-0EA0DD8982AA}" dt="2024-04-21T19:55:09.614" v="965"/>
          <ac:spMkLst>
            <pc:docMk/>
            <pc:sldMk cId="15508692" sldId="280"/>
            <ac:spMk id="23" creationId="{0225C01B-A296-4FAA-AA46-794F27DF6934}"/>
          </ac:spMkLst>
        </pc:spChg>
        <pc:spChg chg="add del">
          <ac:chgData name="Srujana Bele" userId="S::srujanabele@usf.edu::1ca65485-17d5-4e11-b7c0-ba76809051b4" providerId="AD" clId="Web-{6F295710-785B-D91A-1975-0EA0DD8982AA}" dt="2024-04-21T19:55:12.379" v="967"/>
          <ac:spMkLst>
            <pc:docMk/>
            <pc:sldMk cId="15508692" sldId="280"/>
            <ac:spMk id="25" creationId="{063F27BC-7079-4FF7-8F7C-ABC82FA3C247}"/>
          </ac:spMkLst>
        </pc:spChg>
        <pc:spChg chg="add">
          <ac:chgData name="Srujana Bele" userId="S::srujanabele@usf.edu::1ca65485-17d5-4e11-b7c0-ba76809051b4" providerId="AD" clId="Web-{6F295710-785B-D91A-1975-0EA0DD8982AA}" dt="2024-04-21T19:55:12.395" v="968"/>
          <ac:spMkLst>
            <pc:docMk/>
            <pc:sldMk cId="15508692" sldId="280"/>
            <ac:spMk id="28" creationId="{DBDA151C-5770-45E4-AAFF-59E7F403866D}"/>
          </ac:spMkLst>
        </pc:spChg>
        <pc:picChg chg="add mod">
          <ac:chgData name="Srujana Bele" userId="S::srujanabele@usf.edu::1ca65485-17d5-4e11-b7c0-ba76809051b4" providerId="AD" clId="Web-{6F295710-785B-D91A-1975-0EA0DD8982AA}" dt="2024-04-21T19:55:18.973" v="970" actId="14100"/>
          <ac:picMkLst>
            <pc:docMk/>
            <pc:sldMk cId="15508692" sldId="280"/>
            <ac:picMk id="5" creationId="{9EC9BDB1-53B1-2182-BBAA-7F41C305A7E1}"/>
          </ac:picMkLst>
        </pc:picChg>
        <pc:cxnChg chg="add del">
          <ac:chgData name="Srujana Bele" userId="S::srujanabele@usf.edu::1ca65485-17d5-4e11-b7c0-ba76809051b4" providerId="AD" clId="Web-{6F295710-785B-D91A-1975-0EA0DD8982AA}" dt="2024-04-21T19:55:12.395" v="968"/>
          <ac:cxnSpMkLst>
            <pc:docMk/>
            <pc:sldMk cId="15508692" sldId="280"/>
            <ac:cxnSpMk id="12" creationId="{2EA0F4A6-3CC9-C9E2-BA02-58FA29F7DD8E}"/>
          </ac:cxnSpMkLst>
        </pc:cxnChg>
        <pc:cxnChg chg="add del">
          <ac:chgData name="Srujana Bele" userId="S::srujanabele@usf.edu::1ca65485-17d5-4e11-b7c0-ba76809051b4" providerId="AD" clId="Web-{6F295710-785B-D91A-1975-0EA0DD8982AA}" dt="2024-04-21T19:55:07.051" v="963"/>
          <ac:cxnSpMkLst>
            <pc:docMk/>
            <pc:sldMk cId="15508692" sldId="280"/>
            <ac:cxnSpMk id="19" creationId="{B209265E-E0D7-493B-97CE-2263D50C3F0A}"/>
          </ac:cxnSpMkLst>
        </pc:cxnChg>
        <pc:cxnChg chg="add del">
          <ac:chgData name="Srujana Bele" userId="S::srujanabele@usf.edu::1ca65485-17d5-4e11-b7c0-ba76809051b4" providerId="AD" clId="Web-{6F295710-785B-D91A-1975-0EA0DD8982AA}" dt="2024-04-21T19:55:09.614" v="965"/>
          <ac:cxnSpMkLst>
            <pc:docMk/>
            <pc:sldMk cId="15508692" sldId="280"/>
            <ac:cxnSpMk id="21" creationId="{62713E66-598D-4B8A-9D2A-67C7AF46EF11}"/>
          </ac:cxnSpMkLst>
        </pc:cxnChg>
        <pc:cxnChg chg="add del">
          <ac:chgData name="Srujana Bele" userId="S::srujanabele@usf.edu::1ca65485-17d5-4e11-b7c0-ba76809051b4" providerId="AD" clId="Web-{6F295710-785B-D91A-1975-0EA0DD8982AA}" dt="2024-04-21T19:55:12.379" v="967"/>
          <ac:cxnSpMkLst>
            <pc:docMk/>
            <pc:sldMk cId="15508692" sldId="280"/>
            <ac:cxnSpMk id="26" creationId="{540DBD50-3CB1-A513-2321-1891E3F0954D}"/>
          </ac:cxnSpMkLst>
        </pc:cxnChg>
        <pc:cxnChg chg="add">
          <ac:chgData name="Srujana Bele" userId="S::srujanabele@usf.edu::1ca65485-17d5-4e11-b7c0-ba76809051b4" providerId="AD" clId="Web-{6F295710-785B-D91A-1975-0EA0DD8982AA}" dt="2024-04-21T19:55:12.395" v="968"/>
          <ac:cxnSpMkLst>
            <pc:docMk/>
            <pc:sldMk cId="15508692" sldId="280"/>
            <ac:cxnSpMk id="29" creationId="{2EA0F4A6-3CC9-C9E2-BA02-58FA29F7DD8E}"/>
          </ac:cxnSpMkLst>
        </pc:cxnChg>
      </pc:sldChg>
      <pc:sldChg chg="addSp modSp new del">
        <pc:chgData name="Srujana Bele" userId="S::srujanabele@usf.edu::1ca65485-17d5-4e11-b7c0-ba76809051b4" providerId="AD" clId="Web-{6F295710-785B-D91A-1975-0EA0DD8982AA}" dt="2024-04-21T21:21:29.343" v="1576"/>
        <pc:sldMkLst>
          <pc:docMk/>
          <pc:sldMk cId="3777743194" sldId="281"/>
        </pc:sldMkLst>
        <pc:spChg chg="mod">
          <ac:chgData name="Srujana Bele" userId="S::srujanabele@usf.edu::1ca65485-17d5-4e11-b7c0-ba76809051b4" providerId="AD" clId="Web-{6F295710-785B-D91A-1975-0EA0DD8982AA}" dt="2024-04-21T20:03:42.174" v="987" actId="20577"/>
          <ac:spMkLst>
            <pc:docMk/>
            <pc:sldMk cId="3777743194" sldId="281"/>
            <ac:spMk id="2" creationId="{4C64E79F-70E5-D60E-036D-E8183F185CC0}"/>
          </ac:spMkLst>
        </pc:spChg>
        <pc:spChg chg="mod">
          <ac:chgData name="Srujana Bele" userId="S::srujanabele@usf.edu::1ca65485-17d5-4e11-b7c0-ba76809051b4" providerId="AD" clId="Web-{6F295710-785B-D91A-1975-0EA0DD8982AA}" dt="2024-04-21T21:02:14.953" v="1394" actId="14100"/>
          <ac:spMkLst>
            <pc:docMk/>
            <pc:sldMk cId="3777743194" sldId="281"/>
            <ac:spMk id="3" creationId="{117BB141-1111-A041-FF81-9975FB66DEBB}"/>
          </ac:spMkLst>
        </pc:spChg>
        <pc:picChg chg="add mod">
          <ac:chgData name="Srujana Bele" userId="S::srujanabele@usf.edu::1ca65485-17d5-4e11-b7c0-ba76809051b4" providerId="AD" clId="Web-{6F295710-785B-D91A-1975-0EA0DD8982AA}" dt="2024-04-21T21:02:50.673" v="1401" actId="14100"/>
          <ac:picMkLst>
            <pc:docMk/>
            <pc:sldMk cId="3777743194" sldId="281"/>
            <ac:picMk id="4" creationId="{17A81031-E326-03E9-EA41-66AFC4645EEE}"/>
          </ac:picMkLst>
        </pc:picChg>
      </pc:sldChg>
      <pc:sldChg chg="modSp new del">
        <pc:chgData name="Srujana Bele" userId="S::srujanabele@usf.edu::1ca65485-17d5-4e11-b7c0-ba76809051b4" providerId="AD" clId="Web-{6F295710-785B-D91A-1975-0EA0DD8982AA}" dt="2024-04-21T21:21:31.968" v="1577"/>
        <pc:sldMkLst>
          <pc:docMk/>
          <pc:sldMk cId="991625985" sldId="282"/>
        </pc:sldMkLst>
        <pc:spChg chg="mod">
          <ac:chgData name="Srujana Bele" userId="S::srujanabele@usf.edu::1ca65485-17d5-4e11-b7c0-ba76809051b4" providerId="AD" clId="Web-{6F295710-785B-D91A-1975-0EA0DD8982AA}" dt="2024-04-21T20:12:41.172" v="1023" actId="20577"/>
          <ac:spMkLst>
            <pc:docMk/>
            <pc:sldMk cId="991625985" sldId="282"/>
            <ac:spMk id="2" creationId="{5454A8CE-AA12-7F60-581B-E1F28AB92F31}"/>
          </ac:spMkLst>
        </pc:spChg>
        <pc:spChg chg="mod">
          <ac:chgData name="Srujana Bele" userId="S::srujanabele@usf.edu::1ca65485-17d5-4e11-b7c0-ba76809051b4" providerId="AD" clId="Web-{6F295710-785B-D91A-1975-0EA0DD8982AA}" dt="2024-04-21T21:04:28.426" v="1416" actId="20577"/>
          <ac:spMkLst>
            <pc:docMk/>
            <pc:sldMk cId="991625985" sldId="282"/>
            <ac:spMk id="3" creationId="{72720B37-CFBE-133D-5E9E-73E149EEE42C}"/>
          </ac:spMkLst>
        </pc:spChg>
      </pc:sldChg>
      <pc:sldChg chg="addSp delSp modSp new mod setBg">
        <pc:chgData name="Srujana Bele" userId="S::srujanabele@usf.edu::1ca65485-17d5-4e11-b7c0-ba76809051b4" providerId="AD" clId="Web-{6F295710-785B-D91A-1975-0EA0DD8982AA}" dt="2024-04-21T21:07:09.696" v="1462" actId="20577"/>
        <pc:sldMkLst>
          <pc:docMk/>
          <pc:sldMk cId="2696076985" sldId="283"/>
        </pc:sldMkLst>
        <pc:spChg chg="mod">
          <ac:chgData name="Srujana Bele" userId="S::srujanabele@usf.edu::1ca65485-17d5-4e11-b7c0-ba76809051b4" providerId="AD" clId="Web-{6F295710-785B-D91A-1975-0EA0DD8982AA}" dt="2024-04-21T21:06:18.679" v="1443" actId="20577"/>
          <ac:spMkLst>
            <pc:docMk/>
            <pc:sldMk cId="2696076985" sldId="283"/>
            <ac:spMk id="2" creationId="{2F3FBB8D-B548-083E-6367-0B80A80FEF19}"/>
          </ac:spMkLst>
        </pc:spChg>
        <pc:spChg chg="mod ord">
          <ac:chgData name="Srujana Bele" userId="S::srujanabele@usf.edu::1ca65485-17d5-4e11-b7c0-ba76809051b4" providerId="AD" clId="Web-{6F295710-785B-D91A-1975-0EA0DD8982AA}" dt="2024-04-21T21:05:11.380" v="1441" actId="20577"/>
          <ac:spMkLst>
            <pc:docMk/>
            <pc:sldMk cId="2696076985" sldId="283"/>
            <ac:spMk id="3" creationId="{12EC6EDF-3B58-022D-5FF6-FA10D2BC48C4}"/>
          </ac:spMkLst>
        </pc:spChg>
        <pc:spChg chg="add del mod">
          <ac:chgData name="Srujana Bele" userId="S::srujanabele@usf.edu::1ca65485-17d5-4e11-b7c0-ba76809051b4" providerId="AD" clId="Web-{6F295710-785B-D91A-1975-0EA0DD8982AA}" dt="2024-04-21T20:29:33.027" v="1160"/>
          <ac:spMkLst>
            <pc:docMk/>
            <pc:sldMk cId="2696076985" sldId="283"/>
            <ac:spMk id="4" creationId="{78FB2FB4-BEDE-625C-4FB6-C66F233B02C7}"/>
          </ac:spMkLst>
        </pc:spChg>
        <pc:spChg chg="add del mod">
          <ac:chgData name="Srujana Bele" userId="S::srujanabele@usf.edu::1ca65485-17d5-4e11-b7c0-ba76809051b4" providerId="AD" clId="Web-{6F295710-785B-D91A-1975-0EA0DD8982AA}" dt="2024-04-21T20:58:35.917" v="1226"/>
          <ac:spMkLst>
            <pc:docMk/>
            <pc:sldMk cId="2696076985" sldId="283"/>
            <ac:spMk id="8" creationId="{DBBFB0B0-7CD1-E167-25CD-C731C3000556}"/>
          </ac:spMkLst>
        </pc:spChg>
        <pc:spChg chg="add mod">
          <ac:chgData name="Srujana Bele" userId="S::srujanabele@usf.edu::1ca65485-17d5-4e11-b7c0-ba76809051b4" providerId="AD" clId="Web-{6F295710-785B-D91A-1975-0EA0DD8982AA}" dt="2024-04-21T21:07:09.696" v="1462" actId="20577"/>
          <ac:spMkLst>
            <pc:docMk/>
            <pc:sldMk cId="2696076985" sldId="283"/>
            <ac:spMk id="9" creationId="{4ED6498C-C1EC-65C5-2865-11DA88302EF0}"/>
          </ac:spMkLst>
        </pc:spChg>
        <pc:spChg chg="add del">
          <ac:chgData name="Srujana Bele" userId="S::srujanabele@usf.edu::1ca65485-17d5-4e11-b7c0-ba76809051b4" providerId="AD" clId="Web-{6F295710-785B-D91A-1975-0EA0DD8982AA}" dt="2024-04-21T20:32:02.140" v="1171"/>
          <ac:spMkLst>
            <pc:docMk/>
            <pc:sldMk cId="2696076985" sldId="283"/>
            <ac:spMk id="11" creationId="{744CAA32-F237-419C-A2DD-43C28D920D3C}"/>
          </ac:spMkLst>
        </pc:spChg>
        <pc:spChg chg="add del">
          <ac:chgData name="Srujana Bele" userId="S::srujanabele@usf.edu::1ca65485-17d5-4e11-b7c0-ba76809051b4" providerId="AD" clId="Web-{6F295710-785B-D91A-1975-0EA0DD8982AA}" dt="2024-04-21T20:32:07.656" v="1173"/>
          <ac:spMkLst>
            <pc:docMk/>
            <pc:sldMk cId="2696076985" sldId="283"/>
            <ac:spMk id="15" creationId="{DBDA151C-5770-45E4-AAFF-59E7F403866D}"/>
          </ac:spMkLst>
        </pc:spChg>
        <pc:spChg chg="add del">
          <ac:chgData name="Srujana Bele" userId="S::srujanabele@usf.edu::1ca65485-17d5-4e11-b7c0-ba76809051b4" providerId="AD" clId="Web-{6F295710-785B-D91A-1975-0EA0DD8982AA}" dt="2024-04-21T20:32:18.422" v="1177"/>
          <ac:spMkLst>
            <pc:docMk/>
            <pc:sldMk cId="2696076985" sldId="283"/>
            <ac:spMk id="18" creationId="{DBDA151C-5770-45E4-AAFF-59E7F403866D}"/>
          </ac:spMkLst>
        </pc:spChg>
        <pc:picChg chg="add del mod">
          <ac:chgData name="Srujana Bele" userId="S::srujanabele@usf.edu::1ca65485-17d5-4e11-b7c0-ba76809051b4" providerId="AD" clId="Web-{6F295710-785B-D91A-1975-0EA0DD8982AA}" dt="2024-04-21T20:31:21.873" v="1163"/>
          <ac:picMkLst>
            <pc:docMk/>
            <pc:sldMk cId="2696076985" sldId="283"/>
            <ac:picMk id="5" creationId="{CAC3A0E6-22C2-9E09-2689-02986851905E}"/>
          </ac:picMkLst>
        </pc:picChg>
        <pc:picChg chg="add mod">
          <ac:chgData name="Srujana Bele" userId="S::srujanabele@usf.edu::1ca65485-17d5-4e11-b7c0-ba76809051b4" providerId="AD" clId="Web-{6F295710-785B-D91A-1975-0EA0DD8982AA}" dt="2024-04-21T20:57:56.087" v="1220" actId="1076"/>
          <ac:picMkLst>
            <pc:docMk/>
            <pc:sldMk cId="2696076985" sldId="283"/>
            <ac:picMk id="6" creationId="{279A6C9C-2F91-513D-FE37-A3A7F80F33A8}"/>
          </ac:picMkLst>
        </pc:picChg>
        <pc:cxnChg chg="add del">
          <ac:chgData name="Srujana Bele" userId="S::srujanabele@usf.edu::1ca65485-17d5-4e11-b7c0-ba76809051b4" providerId="AD" clId="Web-{6F295710-785B-D91A-1975-0EA0DD8982AA}" dt="2024-04-21T20:32:02.140" v="1171"/>
          <ac:cxnSpMkLst>
            <pc:docMk/>
            <pc:sldMk cId="2696076985" sldId="283"/>
            <ac:cxnSpMk id="13" creationId="{753FE100-D0AB-4AE2-824B-60CFA31EC6A2}"/>
          </ac:cxnSpMkLst>
        </pc:cxnChg>
        <pc:cxnChg chg="add del">
          <ac:chgData name="Srujana Bele" userId="S::srujanabele@usf.edu::1ca65485-17d5-4e11-b7c0-ba76809051b4" providerId="AD" clId="Web-{6F295710-785B-D91A-1975-0EA0DD8982AA}" dt="2024-04-21T20:32:07.656" v="1173"/>
          <ac:cxnSpMkLst>
            <pc:docMk/>
            <pc:sldMk cId="2696076985" sldId="283"/>
            <ac:cxnSpMk id="16" creationId="{39AA7464-1EB7-A869-C7D3-AA680BBA984A}"/>
          </ac:cxnSpMkLst>
        </pc:cxnChg>
        <pc:cxnChg chg="add del">
          <ac:chgData name="Srujana Bele" userId="S::srujanabele@usf.edu::1ca65485-17d5-4e11-b7c0-ba76809051b4" providerId="AD" clId="Web-{6F295710-785B-D91A-1975-0EA0DD8982AA}" dt="2024-04-21T20:32:18.422" v="1177"/>
          <ac:cxnSpMkLst>
            <pc:docMk/>
            <pc:sldMk cId="2696076985" sldId="283"/>
            <ac:cxnSpMk id="19" creationId="{2EA0F4A6-3CC9-C9E2-BA02-58FA29F7DD8E}"/>
          </ac:cxnSpMkLst>
        </pc:cxnChg>
      </pc:sldChg>
      <pc:sldChg chg="addSp modSp new">
        <pc:chgData name="Srujana Bele" userId="S::srujanabele@usf.edu::1ca65485-17d5-4e11-b7c0-ba76809051b4" providerId="AD" clId="Web-{6F295710-785B-D91A-1975-0EA0DD8982AA}" dt="2024-04-21T21:21:15.999" v="1574" actId="20577"/>
        <pc:sldMkLst>
          <pc:docMk/>
          <pc:sldMk cId="3540300448" sldId="285"/>
        </pc:sldMkLst>
        <pc:spChg chg="mod">
          <ac:chgData name="Srujana Bele" userId="S::srujanabele@usf.edu::1ca65485-17d5-4e11-b7c0-ba76809051b4" providerId="AD" clId="Web-{6F295710-785B-D91A-1975-0EA0DD8982AA}" dt="2024-04-21T21:21:15.999" v="1574" actId="20577"/>
          <ac:spMkLst>
            <pc:docMk/>
            <pc:sldMk cId="3540300448" sldId="285"/>
            <ac:spMk id="2" creationId="{1C277B82-88F1-7BAA-955F-E1F442E332E4}"/>
          </ac:spMkLst>
        </pc:spChg>
        <pc:spChg chg="mod">
          <ac:chgData name="Srujana Bele" userId="S::srujanabele@usf.edu::1ca65485-17d5-4e11-b7c0-ba76809051b4" providerId="AD" clId="Web-{6F295710-785B-D91A-1975-0EA0DD8982AA}" dt="2024-04-21T21:18:19.229" v="1538" actId="14100"/>
          <ac:spMkLst>
            <pc:docMk/>
            <pc:sldMk cId="3540300448" sldId="285"/>
            <ac:spMk id="3" creationId="{52C6E4A8-4353-0C42-CDB9-D1BC04F3C274}"/>
          </ac:spMkLst>
        </pc:spChg>
        <pc:picChg chg="add mod">
          <ac:chgData name="Srujana Bele" userId="S::srujanabele@usf.edu::1ca65485-17d5-4e11-b7c0-ba76809051b4" providerId="AD" clId="Web-{6F295710-785B-D91A-1975-0EA0DD8982AA}" dt="2024-04-21T21:18:48.729" v="1542" actId="14100"/>
          <ac:picMkLst>
            <pc:docMk/>
            <pc:sldMk cId="3540300448" sldId="285"/>
            <ac:picMk id="4" creationId="{BA8F7350-A85B-F8AF-2B12-511CEED186AD}"/>
          </ac:picMkLst>
        </pc:picChg>
        <pc:picChg chg="add mod">
          <ac:chgData name="Srujana Bele" userId="S::srujanabele@usf.edu::1ca65485-17d5-4e11-b7c0-ba76809051b4" providerId="AD" clId="Web-{6F295710-785B-D91A-1975-0EA0DD8982AA}" dt="2024-04-21T21:19:07.449" v="1546" actId="1076"/>
          <ac:picMkLst>
            <pc:docMk/>
            <pc:sldMk cId="3540300448" sldId="285"/>
            <ac:picMk id="5" creationId="{DB714290-38D3-F7B6-EA49-1422A4A91613}"/>
          </ac:picMkLst>
        </pc:picChg>
      </pc:sldChg>
    </pc:docChg>
  </pc:docChgLst>
  <pc:docChgLst>
    <pc:chgData name="Kadiatou Sogodogo" userId="S::ksogodogo@usf.edu::0f2858ea-7126-4888-a17e-cdf8656fdcf1" providerId="AD" clId="Web-{7F8120A6-7551-C0B0-D8E6-4DA4735BB70A}"/>
    <pc:docChg chg="addSld delSld modSld sldOrd">
      <pc:chgData name="Kadiatou Sogodogo" userId="S::ksogodogo@usf.edu::0f2858ea-7126-4888-a17e-cdf8656fdcf1" providerId="AD" clId="Web-{7F8120A6-7551-C0B0-D8E6-4DA4735BB70A}" dt="2024-04-21T05:19:52.838" v="894"/>
      <pc:docMkLst>
        <pc:docMk/>
      </pc:docMkLst>
      <pc:sldChg chg="modSp">
        <pc:chgData name="Kadiatou Sogodogo" userId="S::ksogodogo@usf.edu::0f2858ea-7126-4888-a17e-cdf8656fdcf1" providerId="AD" clId="Web-{7F8120A6-7551-C0B0-D8E6-4DA4735BB70A}" dt="2024-04-21T03:20:26.729" v="138" actId="20577"/>
        <pc:sldMkLst>
          <pc:docMk/>
          <pc:sldMk cId="851380549" sldId="256"/>
        </pc:sldMkLst>
        <pc:spChg chg="mod">
          <ac:chgData name="Kadiatou Sogodogo" userId="S::ksogodogo@usf.edu::0f2858ea-7126-4888-a17e-cdf8656fdcf1" providerId="AD" clId="Web-{7F8120A6-7551-C0B0-D8E6-4DA4735BB70A}" dt="2024-04-21T02:15:11.650" v="83" actId="20577"/>
          <ac:spMkLst>
            <pc:docMk/>
            <pc:sldMk cId="851380549" sldId="256"/>
            <ac:spMk id="2" creationId="{03522060-E717-1B3C-BF80-D5291D431C9C}"/>
          </ac:spMkLst>
        </pc:spChg>
        <pc:spChg chg="mod">
          <ac:chgData name="Kadiatou Sogodogo" userId="S::ksogodogo@usf.edu::0f2858ea-7126-4888-a17e-cdf8656fdcf1" providerId="AD" clId="Web-{7F8120A6-7551-C0B0-D8E6-4DA4735BB70A}" dt="2024-04-21T03:20:26.729" v="138" actId="20577"/>
          <ac:spMkLst>
            <pc:docMk/>
            <pc:sldMk cId="851380549" sldId="256"/>
            <ac:spMk id="3" creationId="{B181318F-B8AA-33C2-1ABF-E3D31F45574C}"/>
          </ac:spMkLst>
        </pc:spChg>
      </pc:sldChg>
      <pc:sldChg chg="addSp delSp modSp mod setBg">
        <pc:chgData name="Kadiatou Sogodogo" userId="S::ksogodogo@usf.edu::0f2858ea-7126-4888-a17e-cdf8656fdcf1" providerId="AD" clId="Web-{7F8120A6-7551-C0B0-D8E6-4DA4735BB70A}" dt="2024-04-21T05:19:52.838" v="894"/>
        <pc:sldMkLst>
          <pc:docMk/>
          <pc:sldMk cId="1905129840" sldId="257"/>
        </pc:sldMkLst>
        <pc:spChg chg="mod">
          <ac:chgData name="Kadiatou Sogodogo" userId="S::ksogodogo@usf.edu::0f2858ea-7126-4888-a17e-cdf8656fdcf1" providerId="AD" clId="Web-{7F8120A6-7551-C0B0-D8E6-4DA4735BB70A}" dt="2024-04-21T05:19:52.838" v="894"/>
          <ac:spMkLst>
            <pc:docMk/>
            <pc:sldMk cId="1905129840" sldId="257"/>
            <ac:spMk id="2" creationId="{9342315D-0916-9C89-BAEC-4F390AC3709F}"/>
          </ac:spMkLst>
        </pc:spChg>
        <pc:spChg chg="del mod">
          <ac:chgData name="Kadiatou Sogodogo" userId="S::ksogodogo@usf.edu::0f2858ea-7126-4888-a17e-cdf8656fdcf1" providerId="AD" clId="Web-{7F8120A6-7551-C0B0-D8E6-4DA4735BB70A}" dt="2024-04-21T05:19:52.838" v="894"/>
          <ac:spMkLst>
            <pc:docMk/>
            <pc:sldMk cId="1905129840" sldId="257"/>
            <ac:spMk id="3" creationId="{8A31B3BC-3BF4-4675-B65F-BEFECEF8F320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19:50.197" v="891"/>
          <ac:spMkLst>
            <pc:docMk/>
            <pc:sldMk cId="1905129840" sldId="257"/>
            <ac:spMk id="6" creationId="{744CAA32-F237-419C-A2DD-43C28D920D3C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55:10.161" v="247"/>
          <ac:spMkLst>
            <pc:docMk/>
            <pc:sldMk cId="1905129840" sldId="257"/>
            <ac:spMk id="8" creationId="{063F27BC-7079-4FF7-8F7C-ABC82FA3C247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55:01.958" v="243"/>
          <ac:spMkLst>
            <pc:docMk/>
            <pc:sldMk cId="1905129840" sldId="257"/>
            <ac:spMk id="9" creationId="{744CAA32-F237-419C-A2DD-43C28D920D3C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54:56.286" v="241"/>
          <ac:spMkLst>
            <pc:docMk/>
            <pc:sldMk cId="1905129840" sldId="257"/>
            <ac:spMk id="10" creationId="{063F27BC-7079-4FF7-8F7C-ABC82FA3C247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55:07.692" v="245"/>
          <ac:spMkLst>
            <pc:docMk/>
            <pc:sldMk cId="1905129840" sldId="257"/>
            <ac:spMk id="13" creationId="{744CAA32-F237-419C-A2DD-43C28D920D3C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55:14.567" v="249"/>
          <ac:spMkLst>
            <pc:docMk/>
            <pc:sldMk cId="1905129840" sldId="257"/>
            <ac:spMk id="19" creationId="{063F27BC-7079-4FF7-8F7C-ABC82FA3C247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19:52.822" v="893"/>
          <ac:spMkLst>
            <pc:docMk/>
            <pc:sldMk cId="1905129840" sldId="257"/>
            <ac:spMk id="21" creationId="{744CAA32-F237-419C-A2DD-43C28D920D3C}"/>
          </ac:spMkLst>
        </pc:spChg>
        <pc:spChg chg="add">
          <ac:chgData name="Kadiatou Sogodogo" userId="S::ksogodogo@usf.edu::0f2858ea-7126-4888-a17e-cdf8656fdcf1" providerId="AD" clId="Web-{7F8120A6-7551-C0B0-D8E6-4DA4735BB70A}" dt="2024-04-21T05:19:52.838" v="894"/>
          <ac:spMkLst>
            <pc:docMk/>
            <pc:sldMk cId="1905129840" sldId="257"/>
            <ac:spMk id="25" creationId="{A637580D-1176-4083-A9A1-BD8ED08996EC}"/>
          </ac:spMkLst>
        </pc:spChg>
        <pc:graphicFrameChg chg="add">
          <ac:chgData name="Kadiatou Sogodogo" userId="S::ksogodogo@usf.edu::0f2858ea-7126-4888-a17e-cdf8656fdcf1" providerId="AD" clId="Web-{7F8120A6-7551-C0B0-D8E6-4DA4735BB70A}" dt="2024-04-21T05:19:52.838" v="894"/>
          <ac:graphicFrameMkLst>
            <pc:docMk/>
            <pc:sldMk cId="1905129840" sldId="257"/>
            <ac:graphicFrameMk id="27" creationId="{F3B4BC39-8A49-7BDD-EAA0-DB5550FF15B9}"/>
          </ac:graphicFrameMkLst>
        </pc:graphicFrameChg>
        <pc:picChg chg="add del">
          <ac:chgData name="Kadiatou Sogodogo" userId="S::ksogodogo@usf.edu::0f2858ea-7126-4888-a17e-cdf8656fdcf1" providerId="AD" clId="Web-{7F8120A6-7551-C0B0-D8E6-4DA4735BB70A}" dt="2024-04-21T03:55:01.958" v="243"/>
          <ac:picMkLst>
            <pc:docMk/>
            <pc:sldMk cId="1905129840" sldId="257"/>
            <ac:picMk id="5" creationId="{2E6D34D6-AB74-58E1-AC7D-1347E8EF5D76}"/>
          </ac:picMkLst>
        </pc:picChg>
        <pc:picChg chg="add del">
          <ac:chgData name="Kadiatou Sogodogo" userId="S::ksogodogo@usf.edu::0f2858ea-7126-4888-a17e-cdf8656fdcf1" providerId="AD" clId="Web-{7F8120A6-7551-C0B0-D8E6-4DA4735BB70A}" dt="2024-04-21T03:54:56.286" v="241"/>
          <ac:picMkLst>
            <pc:docMk/>
            <pc:sldMk cId="1905129840" sldId="257"/>
            <ac:picMk id="7" creationId="{9159F0C4-5693-CB60-F3E1-C3A42CD7FAD8}"/>
          </ac:picMkLst>
        </pc:picChg>
        <pc:picChg chg="add del">
          <ac:chgData name="Kadiatou Sogodogo" userId="S::ksogodogo@usf.edu::0f2858ea-7126-4888-a17e-cdf8656fdcf1" providerId="AD" clId="Web-{7F8120A6-7551-C0B0-D8E6-4DA4735BB70A}" dt="2024-04-21T03:55:07.692" v="245"/>
          <ac:picMkLst>
            <pc:docMk/>
            <pc:sldMk cId="1905129840" sldId="257"/>
            <ac:picMk id="15" creationId="{743E7B8F-2DBD-B147-53BF-3F3268A5A148}"/>
          </ac:picMkLst>
        </pc:picChg>
        <pc:picChg chg="add del">
          <ac:chgData name="Kadiatou Sogodogo" userId="S::ksogodogo@usf.edu::0f2858ea-7126-4888-a17e-cdf8656fdcf1" providerId="AD" clId="Web-{7F8120A6-7551-C0B0-D8E6-4DA4735BB70A}" dt="2024-04-21T05:19:50.197" v="891"/>
          <ac:picMkLst>
            <pc:docMk/>
            <pc:sldMk cId="1905129840" sldId="257"/>
            <ac:picMk id="18" creationId="{E20CA8F6-D9CA-090E-D15A-E63734C277D8}"/>
          </ac:picMkLst>
        </pc:picChg>
        <pc:picChg chg="add del">
          <ac:chgData name="Kadiatou Sogodogo" userId="S::ksogodogo@usf.edu::0f2858ea-7126-4888-a17e-cdf8656fdcf1" providerId="AD" clId="Web-{7F8120A6-7551-C0B0-D8E6-4DA4735BB70A}" dt="2024-04-21T05:19:52.822" v="893"/>
          <ac:picMkLst>
            <pc:docMk/>
            <pc:sldMk cId="1905129840" sldId="257"/>
            <ac:picMk id="22" creationId="{BA8AD552-C24F-E346-4B95-DCD86C92BD4A}"/>
          </ac:picMkLst>
        </pc:picChg>
        <pc:cxnChg chg="add del">
          <ac:chgData name="Kadiatou Sogodogo" userId="S::ksogodogo@usf.edu::0f2858ea-7126-4888-a17e-cdf8656fdcf1" providerId="AD" clId="Web-{7F8120A6-7551-C0B0-D8E6-4DA4735BB70A}" dt="2024-04-21T03:55:01.958" v="243"/>
          <ac:cxnSpMkLst>
            <pc:docMk/>
            <pc:sldMk cId="1905129840" sldId="257"/>
            <ac:cxnSpMk id="11" creationId="{691422F5-4221-4812-AFD9-5479C6D60AD9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54:56.286" v="241"/>
          <ac:cxnSpMkLst>
            <pc:docMk/>
            <pc:sldMk cId="1905129840" sldId="257"/>
            <ac:cxnSpMk id="12" creationId="{540DBD50-3CB1-A513-2321-1891E3F0954D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55:07.692" v="245"/>
          <ac:cxnSpMkLst>
            <pc:docMk/>
            <pc:sldMk cId="1905129840" sldId="257"/>
            <ac:cxnSpMk id="14" creationId="{753FE100-D0AB-4AE2-824B-60CFA31EC6A2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5:19:50.197" v="891"/>
          <ac:cxnSpMkLst>
            <pc:docMk/>
            <pc:sldMk cId="1905129840" sldId="257"/>
            <ac:cxnSpMk id="16" creationId="{753FE100-D0AB-4AE2-824B-60CFA31EC6A2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55:10.161" v="247"/>
          <ac:cxnSpMkLst>
            <pc:docMk/>
            <pc:sldMk cId="1905129840" sldId="257"/>
            <ac:cxnSpMk id="17" creationId="{66C48C41-3FFB-B9E5-2768-DF434F447569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55:14.567" v="249"/>
          <ac:cxnSpMkLst>
            <pc:docMk/>
            <pc:sldMk cId="1905129840" sldId="257"/>
            <ac:cxnSpMk id="20" creationId="{94182523-42DB-7822-C915-C0747B598EB3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5:19:52.822" v="893"/>
          <ac:cxnSpMkLst>
            <pc:docMk/>
            <pc:sldMk cId="1905129840" sldId="257"/>
            <ac:cxnSpMk id="23" creationId="{691422F5-4221-4812-AFD9-5479C6D60AD9}"/>
          </ac:cxnSpMkLst>
        </pc:cxnChg>
        <pc:cxnChg chg="add">
          <ac:chgData name="Kadiatou Sogodogo" userId="S::ksogodogo@usf.edu::0f2858ea-7126-4888-a17e-cdf8656fdcf1" providerId="AD" clId="Web-{7F8120A6-7551-C0B0-D8E6-4DA4735BB70A}" dt="2024-04-21T05:19:52.838" v="894"/>
          <ac:cxnSpMkLst>
            <pc:docMk/>
            <pc:sldMk cId="1905129840" sldId="257"/>
            <ac:cxnSpMk id="26" creationId="{0E3AD75E-1A77-4E2E-BFE0-452AC5193697}"/>
          </ac:cxnSpMkLst>
        </pc:cxnChg>
      </pc:sldChg>
      <pc:sldChg chg="addSp delSp modSp mod setBg">
        <pc:chgData name="Kadiatou Sogodogo" userId="S::ksogodogo@usf.edu::0f2858ea-7126-4888-a17e-cdf8656fdcf1" providerId="AD" clId="Web-{7F8120A6-7551-C0B0-D8E6-4DA4735BB70A}" dt="2024-04-21T03:52:53.111" v="239" actId="1076"/>
        <pc:sldMkLst>
          <pc:docMk/>
          <pc:sldMk cId="2394112676" sldId="258"/>
        </pc:sldMkLst>
        <pc:spChg chg="mod">
          <ac:chgData name="Kadiatou Sogodogo" userId="S::ksogodogo@usf.edu::0f2858ea-7126-4888-a17e-cdf8656fdcf1" providerId="AD" clId="Web-{7F8120A6-7551-C0B0-D8E6-4DA4735BB70A}" dt="2024-04-21T03:52:10.672" v="232" actId="20577"/>
          <ac:spMkLst>
            <pc:docMk/>
            <pc:sldMk cId="2394112676" sldId="258"/>
            <ac:spMk id="2" creationId="{876B53B2-F849-EFDC-5F5B-B1BD09500003}"/>
          </ac:spMkLst>
        </pc:spChg>
        <pc:spChg chg="del mod">
          <ac:chgData name="Kadiatou Sogodogo" userId="S::ksogodogo@usf.edu::0f2858ea-7126-4888-a17e-cdf8656fdcf1" providerId="AD" clId="Web-{7F8120A6-7551-C0B0-D8E6-4DA4735BB70A}" dt="2024-04-21T03:28:37.850" v="139"/>
          <ac:spMkLst>
            <pc:docMk/>
            <pc:sldMk cId="2394112676" sldId="258"/>
            <ac:spMk id="3" creationId="{C348F970-2447-A8A3-DC73-7E405B7F9FD1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40:44.092" v="199"/>
          <ac:spMkLst>
            <pc:docMk/>
            <pc:sldMk cId="2394112676" sldId="258"/>
            <ac:spMk id="9" creationId="{A637580D-1176-4083-A9A1-BD8ED08996EC}"/>
          </ac:spMkLst>
        </pc:spChg>
        <pc:spChg chg="add del mod">
          <ac:chgData name="Kadiatou Sogodogo" userId="S::ksogodogo@usf.edu::0f2858ea-7126-4888-a17e-cdf8656fdcf1" providerId="AD" clId="Web-{7F8120A6-7551-C0B0-D8E6-4DA4735BB70A}" dt="2024-04-21T03:40:44.092" v="199"/>
          <ac:spMkLst>
            <pc:docMk/>
            <pc:sldMk cId="2394112676" sldId="258"/>
            <ac:spMk id="216" creationId="{F776E841-BFBA-6877-48EF-BF34A0B0C9DF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41:41.484" v="203"/>
          <ac:spMkLst>
            <pc:docMk/>
            <pc:sldMk cId="2394112676" sldId="258"/>
            <ac:spMk id="222" creationId="{A637580D-1176-4083-A9A1-BD8ED08996EC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42:37.048" v="205"/>
          <ac:spMkLst>
            <pc:docMk/>
            <pc:sldMk cId="2394112676" sldId="258"/>
            <ac:spMk id="229" creationId="{21C69525-1BE4-4BA0-A23C-3BB6C162EFB9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45:25.850" v="210"/>
          <ac:spMkLst>
            <pc:docMk/>
            <pc:sldMk cId="2394112676" sldId="258"/>
            <ac:spMk id="236" creationId="{21C69525-1BE4-4BA0-A23C-3BB6C162EFB9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45:25.834" v="209"/>
          <ac:spMkLst>
            <pc:docMk/>
            <pc:sldMk cId="2394112676" sldId="258"/>
            <ac:spMk id="243" creationId="{DBDA151C-5770-45E4-AAFF-59E7F403866D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47:31.259" v="218"/>
          <ac:spMkLst>
            <pc:docMk/>
            <pc:sldMk cId="2394112676" sldId="258"/>
            <ac:spMk id="247" creationId="{21C69525-1BE4-4BA0-A23C-3BB6C162EFB9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47:31.259" v="218"/>
          <ac:spMkLst>
            <pc:docMk/>
            <pc:sldMk cId="2394112676" sldId="258"/>
            <ac:spMk id="325" creationId="{063F27BC-7079-4FF7-8F7C-ABC82FA3C247}"/>
          </ac:spMkLst>
        </pc:spChg>
        <pc:graphicFrameChg chg="add del modGraphic">
          <ac:chgData name="Kadiatou Sogodogo" userId="S::ksogodogo@usf.edu::0f2858ea-7126-4888-a17e-cdf8656fdcf1" providerId="AD" clId="Web-{7F8120A6-7551-C0B0-D8E6-4DA4735BB70A}" dt="2024-04-21T03:35:24.506" v="160"/>
          <ac:graphicFrameMkLst>
            <pc:docMk/>
            <pc:sldMk cId="2394112676" sldId="258"/>
            <ac:graphicFrameMk id="5" creationId="{E2F7D876-41A0-60E9-FA40-528CD113EDC5}"/>
          </ac:graphicFrameMkLst>
        </pc:graphicFrameChg>
        <pc:graphicFrameChg chg="add mod ord modGraphic">
          <ac:chgData name="Kadiatou Sogodogo" userId="S::ksogodogo@usf.edu::0f2858ea-7126-4888-a17e-cdf8656fdcf1" providerId="AD" clId="Web-{7F8120A6-7551-C0B0-D8E6-4DA4735BB70A}" dt="2024-04-21T03:47:31.259" v="218"/>
          <ac:graphicFrameMkLst>
            <pc:docMk/>
            <pc:sldMk cId="2394112676" sldId="258"/>
            <ac:graphicFrameMk id="218" creationId="{2C6BCCD7-7BEE-337C-7B04-45ED3202CC57}"/>
          </ac:graphicFrameMkLst>
        </pc:graphicFrameChg>
        <pc:picChg chg="add mod modCrop">
          <ac:chgData name="Kadiatou Sogodogo" userId="S::ksogodogo@usf.edu::0f2858ea-7126-4888-a17e-cdf8656fdcf1" providerId="AD" clId="Web-{7F8120A6-7551-C0B0-D8E6-4DA4735BB70A}" dt="2024-04-21T03:52:53.111" v="239" actId="1076"/>
          <ac:picMkLst>
            <pc:docMk/>
            <pc:sldMk cId="2394112676" sldId="258"/>
            <ac:picMk id="320" creationId="{01E56038-51C5-539D-71A0-BAACACAE3F0F}"/>
          </ac:picMkLst>
        </pc:picChg>
        <pc:cxnChg chg="add del">
          <ac:chgData name="Kadiatou Sogodogo" userId="S::ksogodogo@usf.edu::0f2858ea-7126-4888-a17e-cdf8656fdcf1" providerId="AD" clId="Web-{7F8120A6-7551-C0B0-D8E6-4DA4735BB70A}" dt="2024-04-21T03:40:44.092" v="199"/>
          <ac:cxnSpMkLst>
            <pc:docMk/>
            <pc:sldMk cId="2394112676" sldId="258"/>
            <ac:cxnSpMk id="11" creationId="{0E3AD75E-1A77-4E2E-BFE0-452AC5193697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41:41.484" v="203"/>
          <ac:cxnSpMkLst>
            <pc:docMk/>
            <pc:sldMk cId="2394112676" sldId="258"/>
            <ac:cxnSpMk id="224" creationId="{0E3AD75E-1A77-4E2E-BFE0-452AC5193697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42:37.048" v="205"/>
          <ac:cxnSpMkLst>
            <pc:docMk/>
            <pc:sldMk cId="2394112676" sldId="258"/>
            <ac:cxnSpMk id="231" creationId="{B68AF875-C18B-4B48-AE4C-A63FD3CEFB11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45:25.850" v="210"/>
          <ac:cxnSpMkLst>
            <pc:docMk/>
            <pc:sldMk cId="2394112676" sldId="258"/>
            <ac:cxnSpMk id="238" creationId="{B68AF875-C18B-4B48-AE4C-A63FD3CEFB11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45:25.834" v="209"/>
          <ac:cxnSpMkLst>
            <pc:docMk/>
            <pc:sldMk cId="2394112676" sldId="258"/>
            <ac:cxnSpMk id="245" creationId="{E62D3963-2153-4637-96E6-E31BD2CE5D0D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47:31.259" v="218"/>
          <ac:cxnSpMkLst>
            <pc:docMk/>
            <pc:sldMk cId="2394112676" sldId="258"/>
            <ac:cxnSpMk id="248" creationId="{B68AF875-C18B-4B48-AE4C-A63FD3CEFB11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47:31.259" v="218"/>
          <ac:cxnSpMkLst>
            <pc:docMk/>
            <pc:sldMk cId="2394112676" sldId="258"/>
            <ac:cxnSpMk id="327" creationId="{40BBF191-9CC8-4313-B1CA-8DF1A53AE4F9}"/>
          </ac:cxnSpMkLst>
        </pc:cxnChg>
      </pc:sldChg>
      <pc:sldChg chg="addSp delSp modSp del mod setBg">
        <pc:chgData name="Kadiatou Sogodogo" userId="S::ksogodogo@usf.edu::0f2858ea-7126-4888-a17e-cdf8656fdcf1" providerId="AD" clId="Web-{7F8120A6-7551-C0B0-D8E6-4DA4735BB70A}" dt="2024-04-21T04:03:46.783" v="296"/>
        <pc:sldMkLst>
          <pc:docMk/>
          <pc:sldMk cId="2443393071" sldId="259"/>
        </pc:sldMkLst>
        <pc:spChg chg="mod">
          <ac:chgData name="Kadiatou Sogodogo" userId="S::ksogodogo@usf.edu::0f2858ea-7126-4888-a17e-cdf8656fdcf1" providerId="AD" clId="Web-{7F8120A6-7551-C0B0-D8E6-4DA4735BB70A}" dt="2024-04-21T04:00:04.871" v="273"/>
          <ac:spMkLst>
            <pc:docMk/>
            <pc:sldMk cId="2443393071" sldId="259"/>
            <ac:spMk id="2" creationId="{FCD1A7A6-1514-5F39-3E20-697DEAD91535}"/>
          </ac:spMkLst>
        </pc:spChg>
        <pc:spChg chg="add del">
          <ac:chgData name="Kadiatou Sogodogo" userId="S::ksogodogo@usf.edu::0f2858ea-7126-4888-a17e-cdf8656fdcf1" providerId="AD" clId="Web-{7F8120A6-7551-C0B0-D8E6-4DA4735BB70A}" dt="2024-04-21T04:00:04.871" v="273"/>
          <ac:spMkLst>
            <pc:docMk/>
            <pc:sldMk cId="2443393071" sldId="259"/>
            <ac:spMk id="10" creationId="{19F9BF86-FE94-4517-B97D-026C7515E589}"/>
          </ac:spMkLst>
        </pc:spChg>
        <pc:spChg chg="add del">
          <ac:chgData name="Kadiatou Sogodogo" userId="S::ksogodogo@usf.edu::0f2858ea-7126-4888-a17e-cdf8656fdcf1" providerId="AD" clId="Web-{7F8120A6-7551-C0B0-D8E6-4DA4735BB70A}" dt="2024-04-21T04:00:04.871" v="273"/>
          <ac:spMkLst>
            <pc:docMk/>
            <pc:sldMk cId="2443393071" sldId="259"/>
            <ac:spMk id="12" creationId="{D50741CA-59A3-4426-8205-D763C968E879}"/>
          </ac:spMkLst>
        </pc:spChg>
        <pc:picChg chg="add del">
          <ac:chgData name="Kadiatou Sogodogo" userId="S::ksogodogo@usf.edu::0f2858ea-7126-4888-a17e-cdf8656fdcf1" providerId="AD" clId="Web-{7F8120A6-7551-C0B0-D8E6-4DA4735BB70A}" dt="2024-04-21T04:00:04.871" v="273"/>
          <ac:picMkLst>
            <pc:docMk/>
            <pc:sldMk cId="2443393071" sldId="259"/>
            <ac:picMk id="4" creationId="{0314E588-1CD7-41B3-12FF-458CB20121E5}"/>
          </ac:picMkLst>
        </pc:picChg>
        <pc:cxnChg chg="add del">
          <ac:chgData name="Kadiatou Sogodogo" userId="S::ksogodogo@usf.edu::0f2858ea-7126-4888-a17e-cdf8656fdcf1" providerId="AD" clId="Web-{7F8120A6-7551-C0B0-D8E6-4DA4735BB70A}" dt="2024-04-21T04:00:04.871" v="273"/>
          <ac:cxnSpMkLst>
            <pc:docMk/>
            <pc:sldMk cId="2443393071" sldId="259"/>
            <ac:cxnSpMk id="8" creationId="{F209B62C-3402-4623-9A7C-AA048B56F8C3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4:00:04.871" v="273"/>
          <ac:cxnSpMkLst>
            <pc:docMk/>
            <pc:sldMk cId="2443393071" sldId="259"/>
            <ac:cxnSpMk id="14" creationId="{B05D162C-996E-4B39-A3EF-DB9D0EEF2E33}"/>
          </ac:cxnSpMkLst>
        </pc:cxnChg>
      </pc:sldChg>
      <pc:sldChg chg="modSp">
        <pc:chgData name="Kadiatou Sogodogo" userId="S::ksogodogo@usf.edu::0f2858ea-7126-4888-a17e-cdf8656fdcf1" providerId="AD" clId="Web-{7F8120A6-7551-C0B0-D8E6-4DA4735BB70A}" dt="2024-04-21T05:16:05.174" v="844" actId="1076"/>
        <pc:sldMkLst>
          <pc:docMk/>
          <pc:sldMk cId="2594410401" sldId="260"/>
        </pc:sldMkLst>
        <pc:spChg chg="mod">
          <ac:chgData name="Kadiatou Sogodogo" userId="S::ksogodogo@usf.edu::0f2858ea-7126-4888-a17e-cdf8656fdcf1" providerId="AD" clId="Web-{7F8120A6-7551-C0B0-D8E6-4DA4735BB70A}" dt="2024-04-21T05:16:05.174" v="844" actId="1076"/>
          <ac:spMkLst>
            <pc:docMk/>
            <pc:sldMk cId="2594410401" sldId="260"/>
            <ac:spMk id="2" creationId="{BB4A1CEA-A34F-84E2-DAD1-92E08375505A}"/>
          </ac:spMkLst>
        </pc:spChg>
      </pc:sldChg>
      <pc:sldChg chg="addSp delSp modSp">
        <pc:chgData name="Kadiatou Sogodogo" userId="S::ksogodogo@usf.edu::0f2858ea-7126-4888-a17e-cdf8656fdcf1" providerId="AD" clId="Web-{7F8120A6-7551-C0B0-D8E6-4DA4735BB70A}" dt="2024-04-21T05:17:38.379" v="864" actId="20577"/>
        <pc:sldMkLst>
          <pc:docMk/>
          <pc:sldMk cId="1106766551" sldId="261"/>
        </pc:sldMkLst>
        <pc:spChg chg="mod">
          <ac:chgData name="Kadiatou Sogodogo" userId="S::ksogodogo@usf.edu::0f2858ea-7126-4888-a17e-cdf8656fdcf1" providerId="AD" clId="Web-{7F8120A6-7551-C0B0-D8E6-4DA4735BB70A}" dt="2024-04-21T05:17:05.097" v="852"/>
          <ac:spMkLst>
            <pc:docMk/>
            <pc:sldMk cId="1106766551" sldId="261"/>
            <ac:spMk id="2" creationId="{63251B96-0D9E-94AC-6020-B5D50E250ABE}"/>
          </ac:spMkLst>
        </pc:spChg>
        <pc:spChg chg="del">
          <ac:chgData name="Kadiatou Sogodogo" userId="S::ksogodogo@usf.edu::0f2858ea-7126-4888-a17e-cdf8656fdcf1" providerId="AD" clId="Web-{7F8120A6-7551-C0B0-D8E6-4DA4735BB70A}" dt="2024-04-21T04:17:03.807" v="367"/>
          <ac:spMkLst>
            <pc:docMk/>
            <pc:sldMk cId="1106766551" sldId="261"/>
            <ac:spMk id="3" creationId="{A6F2B80E-EC25-85F1-D235-F2B16ED7779B}"/>
          </ac:spMkLst>
        </pc:spChg>
        <pc:spChg chg="add mod">
          <ac:chgData name="Kadiatou Sogodogo" userId="S::ksogodogo@usf.edu::0f2858ea-7126-4888-a17e-cdf8656fdcf1" providerId="AD" clId="Web-{7F8120A6-7551-C0B0-D8E6-4DA4735BB70A}" dt="2024-04-21T05:17:38.379" v="864" actId="20577"/>
          <ac:spMkLst>
            <pc:docMk/>
            <pc:sldMk cId="1106766551" sldId="261"/>
            <ac:spMk id="5" creationId="{9F35E17B-5376-C0BE-97A6-894F533B8C9D}"/>
          </ac:spMkLst>
        </pc:spChg>
        <pc:picChg chg="add mod ord">
          <ac:chgData name="Kadiatou Sogodogo" userId="S::ksogodogo@usf.edu::0f2858ea-7126-4888-a17e-cdf8656fdcf1" providerId="AD" clId="Web-{7F8120A6-7551-C0B0-D8E6-4DA4735BB70A}" dt="2024-04-21T05:17:11.910" v="853" actId="1076"/>
          <ac:picMkLst>
            <pc:docMk/>
            <pc:sldMk cId="1106766551" sldId="261"/>
            <ac:picMk id="4" creationId="{4F833233-8D7D-CA7C-F4C6-051F7E868AF0}"/>
          </ac:picMkLst>
        </pc:picChg>
      </pc:sldChg>
      <pc:sldChg chg="addSp delSp modSp mod setBg">
        <pc:chgData name="Kadiatou Sogodogo" userId="S::ksogodogo@usf.edu::0f2858ea-7126-4888-a17e-cdf8656fdcf1" providerId="AD" clId="Web-{7F8120A6-7551-C0B0-D8E6-4DA4735BB70A}" dt="2024-04-21T04:39:39.464" v="507"/>
        <pc:sldMkLst>
          <pc:docMk/>
          <pc:sldMk cId="397588801" sldId="262"/>
        </pc:sldMkLst>
        <pc:spChg chg="mod">
          <ac:chgData name="Kadiatou Sogodogo" userId="S::ksogodogo@usf.edu::0f2858ea-7126-4888-a17e-cdf8656fdcf1" providerId="AD" clId="Web-{7F8120A6-7551-C0B0-D8E6-4DA4735BB70A}" dt="2024-04-21T04:39:39.464" v="507"/>
          <ac:spMkLst>
            <pc:docMk/>
            <pc:sldMk cId="397588801" sldId="262"/>
            <ac:spMk id="2" creationId="{22479EB7-DB49-77FC-625B-57B3ED216207}"/>
          </ac:spMkLst>
        </pc:spChg>
        <pc:spChg chg="del">
          <ac:chgData name="Kadiatou Sogodogo" userId="S::ksogodogo@usf.edu::0f2858ea-7126-4888-a17e-cdf8656fdcf1" providerId="AD" clId="Web-{7F8120A6-7551-C0B0-D8E6-4DA4735BB70A}" dt="2024-04-21T03:55:50.599" v="251"/>
          <ac:spMkLst>
            <pc:docMk/>
            <pc:sldMk cId="397588801" sldId="262"/>
            <ac:spMk id="3" creationId="{6147E6E0-7411-5C0B-2211-C314819ABDDD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56:19.272" v="255"/>
          <ac:spMkLst>
            <pc:docMk/>
            <pc:sldMk cId="397588801" sldId="262"/>
            <ac:spMk id="11" creationId="{46B9231A-B34B-4A29-A6AC-532E1EE81575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56:19.272" v="255"/>
          <ac:spMkLst>
            <pc:docMk/>
            <pc:sldMk cId="397588801" sldId="262"/>
            <ac:spMk id="13" creationId="{19F9BF86-FE94-4517-B97D-026C7515E589}"/>
          </ac:spMkLst>
        </pc:spChg>
        <pc:spChg chg="add del">
          <ac:chgData name="Kadiatou Sogodogo" userId="S::ksogodogo@usf.edu::0f2858ea-7126-4888-a17e-cdf8656fdcf1" providerId="AD" clId="Web-{7F8120A6-7551-C0B0-D8E6-4DA4735BB70A}" dt="2024-04-21T03:56:19.241" v="254"/>
          <ac:spMkLst>
            <pc:docMk/>
            <pc:sldMk cId="397588801" sldId="262"/>
            <ac:spMk id="22" creationId="{19F9BF86-FE94-4517-B97D-026C7515E589}"/>
          </ac:spMkLst>
        </pc:spChg>
        <pc:spChg chg="add">
          <ac:chgData name="Kadiatou Sogodogo" userId="S::ksogodogo@usf.edu::0f2858ea-7126-4888-a17e-cdf8656fdcf1" providerId="AD" clId="Web-{7F8120A6-7551-C0B0-D8E6-4DA4735BB70A}" dt="2024-04-21T03:56:19.272" v="255"/>
          <ac:spMkLst>
            <pc:docMk/>
            <pc:sldMk cId="397588801" sldId="262"/>
            <ac:spMk id="27" creationId="{19F9BF86-FE94-4517-B97D-026C7515E589}"/>
          </ac:spMkLst>
        </pc:spChg>
        <pc:picChg chg="add mod ord">
          <ac:chgData name="Kadiatou Sogodogo" userId="S::ksogodogo@usf.edu::0f2858ea-7126-4888-a17e-cdf8656fdcf1" providerId="AD" clId="Web-{7F8120A6-7551-C0B0-D8E6-4DA4735BB70A}" dt="2024-04-21T03:56:55.617" v="264" actId="1076"/>
          <ac:picMkLst>
            <pc:docMk/>
            <pc:sldMk cId="397588801" sldId="262"/>
            <ac:picMk id="5" creationId="{6E0D6803-8965-706D-A2EA-279FEBBAEA3C}"/>
          </ac:picMkLst>
        </pc:picChg>
        <pc:cxnChg chg="add del">
          <ac:chgData name="Kadiatou Sogodogo" userId="S::ksogodogo@usf.edu::0f2858ea-7126-4888-a17e-cdf8656fdcf1" providerId="AD" clId="Web-{7F8120A6-7551-C0B0-D8E6-4DA4735BB70A}" dt="2024-04-21T03:56:19.272" v="255"/>
          <ac:cxnSpMkLst>
            <pc:docMk/>
            <pc:sldMk cId="397588801" sldId="262"/>
            <ac:cxnSpMk id="9" creationId="{F209B62C-3402-4623-9A7C-AA048B56F8C3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56:19.272" v="255"/>
          <ac:cxnSpMkLst>
            <pc:docMk/>
            <pc:sldMk cId="397588801" sldId="262"/>
            <ac:cxnSpMk id="15" creationId="{F0CE0765-E93C-4D37-9D5F-D464EFB10FA7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56:19.241" v="254"/>
          <ac:cxnSpMkLst>
            <pc:docMk/>
            <pc:sldMk cId="397588801" sldId="262"/>
            <ac:cxnSpMk id="20" creationId="{F209B62C-3402-4623-9A7C-AA048B56F8C3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3:56:19.241" v="254"/>
          <ac:cxnSpMkLst>
            <pc:docMk/>
            <pc:sldMk cId="397588801" sldId="262"/>
            <ac:cxnSpMk id="24" creationId="{426B4E86-32C4-273A-1ADF-6B44243549D7}"/>
          </ac:cxnSpMkLst>
        </pc:cxnChg>
        <pc:cxnChg chg="add">
          <ac:chgData name="Kadiatou Sogodogo" userId="S::ksogodogo@usf.edu::0f2858ea-7126-4888-a17e-cdf8656fdcf1" providerId="AD" clId="Web-{7F8120A6-7551-C0B0-D8E6-4DA4735BB70A}" dt="2024-04-21T03:56:19.272" v="255"/>
          <ac:cxnSpMkLst>
            <pc:docMk/>
            <pc:sldMk cId="397588801" sldId="262"/>
            <ac:cxnSpMk id="26" creationId="{F209B62C-3402-4623-9A7C-AA048B56F8C3}"/>
          </ac:cxnSpMkLst>
        </pc:cxnChg>
        <pc:cxnChg chg="add">
          <ac:chgData name="Kadiatou Sogodogo" userId="S::ksogodogo@usf.edu::0f2858ea-7126-4888-a17e-cdf8656fdcf1" providerId="AD" clId="Web-{7F8120A6-7551-C0B0-D8E6-4DA4735BB70A}" dt="2024-04-21T03:56:19.272" v="255"/>
          <ac:cxnSpMkLst>
            <pc:docMk/>
            <pc:sldMk cId="397588801" sldId="262"/>
            <ac:cxnSpMk id="28" creationId="{750527CE-FCD0-40C8-B37A-39331C2A4FDF}"/>
          </ac:cxnSpMkLst>
        </pc:cxnChg>
      </pc:sldChg>
      <pc:sldChg chg="modSp">
        <pc:chgData name="Kadiatou Sogodogo" userId="S::ksogodogo@usf.edu::0f2858ea-7126-4888-a17e-cdf8656fdcf1" providerId="AD" clId="Web-{7F8120A6-7551-C0B0-D8E6-4DA4735BB70A}" dt="2024-04-21T04:39:01.416" v="499" actId="14100"/>
        <pc:sldMkLst>
          <pc:docMk/>
          <pc:sldMk cId="2920788533" sldId="264"/>
        </pc:sldMkLst>
        <pc:spChg chg="mod">
          <ac:chgData name="Kadiatou Sogodogo" userId="S::ksogodogo@usf.edu::0f2858ea-7126-4888-a17e-cdf8656fdcf1" providerId="AD" clId="Web-{7F8120A6-7551-C0B0-D8E6-4DA4735BB70A}" dt="2024-04-21T04:39:01.416" v="499" actId="14100"/>
          <ac:spMkLst>
            <pc:docMk/>
            <pc:sldMk cId="2920788533" sldId="264"/>
            <ac:spMk id="2" creationId="{8BF83351-9DA5-3EAA-82C4-D99A32EB5E7C}"/>
          </ac:spMkLst>
        </pc:spChg>
      </pc:sldChg>
      <pc:sldChg chg="modSp">
        <pc:chgData name="Kadiatou Sogodogo" userId="S::ksogodogo@usf.edu::0f2858ea-7126-4888-a17e-cdf8656fdcf1" providerId="AD" clId="Web-{7F8120A6-7551-C0B0-D8E6-4DA4735BB70A}" dt="2024-04-21T05:05:16.685" v="766" actId="1076"/>
        <pc:sldMkLst>
          <pc:docMk/>
          <pc:sldMk cId="502159349" sldId="265"/>
        </pc:sldMkLst>
        <pc:spChg chg="mod">
          <ac:chgData name="Kadiatou Sogodogo" userId="S::ksogodogo@usf.edu::0f2858ea-7126-4888-a17e-cdf8656fdcf1" providerId="AD" clId="Web-{7F8120A6-7551-C0B0-D8E6-4DA4735BB70A}" dt="2024-04-21T05:05:16.685" v="766" actId="1076"/>
          <ac:spMkLst>
            <pc:docMk/>
            <pc:sldMk cId="502159349" sldId="265"/>
            <ac:spMk id="2" creationId="{E5BE22D0-40AA-3726-01B5-1D12964BCD7C}"/>
          </ac:spMkLst>
        </pc:spChg>
        <pc:picChg chg="mod">
          <ac:chgData name="Kadiatou Sogodogo" userId="S::ksogodogo@usf.edu::0f2858ea-7126-4888-a17e-cdf8656fdcf1" providerId="AD" clId="Web-{7F8120A6-7551-C0B0-D8E6-4DA4735BB70A}" dt="2024-04-21T04:54:15.543" v="680" actId="1076"/>
          <ac:picMkLst>
            <pc:docMk/>
            <pc:sldMk cId="502159349" sldId="265"/>
            <ac:picMk id="4" creationId="{20559F3C-4257-B66C-5A25-4285E642A5BF}"/>
          </ac:picMkLst>
        </pc:picChg>
      </pc:sldChg>
      <pc:sldChg chg="addSp delSp modSp mod setBg">
        <pc:chgData name="Kadiatou Sogodogo" userId="S::ksogodogo@usf.edu::0f2858ea-7126-4888-a17e-cdf8656fdcf1" providerId="AD" clId="Web-{7F8120A6-7551-C0B0-D8E6-4DA4735BB70A}" dt="2024-04-21T03:40:02.825" v="193" actId="1076"/>
        <pc:sldMkLst>
          <pc:docMk/>
          <pc:sldMk cId="1273504241" sldId="266"/>
        </pc:sldMkLst>
        <pc:spChg chg="mod">
          <ac:chgData name="Kadiatou Sogodogo" userId="S::ksogodogo@usf.edu::0f2858ea-7126-4888-a17e-cdf8656fdcf1" providerId="AD" clId="Web-{7F8120A6-7551-C0B0-D8E6-4DA4735BB70A}" dt="2024-04-21T03:40:02.825" v="193" actId="1076"/>
          <ac:spMkLst>
            <pc:docMk/>
            <pc:sldMk cId="1273504241" sldId="266"/>
            <ac:spMk id="2" creationId="{62E5899A-B68F-A217-300A-F593CCB009A3}"/>
          </ac:spMkLst>
        </pc:spChg>
        <pc:spChg chg="del">
          <ac:chgData name="Kadiatou Sogodogo" userId="S::ksogodogo@usf.edu::0f2858ea-7126-4888-a17e-cdf8656fdcf1" providerId="AD" clId="Web-{7F8120A6-7551-C0B0-D8E6-4DA4735BB70A}" dt="2024-04-21T02:17:00.762" v="97"/>
          <ac:spMkLst>
            <pc:docMk/>
            <pc:sldMk cId="1273504241" sldId="266"/>
            <ac:spMk id="10" creationId="{19F9BF86-FE94-4517-B97D-026C7515E589}"/>
          </ac:spMkLst>
        </pc:spChg>
        <pc:spChg chg="del">
          <ac:chgData name="Kadiatou Sogodogo" userId="S::ksogodogo@usf.edu::0f2858ea-7126-4888-a17e-cdf8656fdcf1" providerId="AD" clId="Web-{7F8120A6-7551-C0B0-D8E6-4DA4735BB70A}" dt="2024-04-21T02:17:00.762" v="97"/>
          <ac:spMkLst>
            <pc:docMk/>
            <pc:sldMk cId="1273504241" sldId="266"/>
            <ac:spMk id="12" creationId="{9E9D00D9-C4F5-471E-BE2C-126CB112A6BD}"/>
          </ac:spMkLst>
        </pc:spChg>
        <pc:spChg chg="add">
          <ac:chgData name="Kadiatou Sogodogo" userId="S::ksogodogo@usf.edu::0f2858ea-7126-4888-a17e-cdf8656fdcf1" providerId="AD" clId="Web-{7F8120A6-7551-C0B0-D8E6-4DA4735BB70A}" dt="2024-04-21T02:17:00.762" v="97"/>
          <ac:spMkLst>
            <pc:docMk/>
            <pc:sldMk cId="1273504241" sldId="266"/>
            <ac:spMk id="21" creationId="{CFD1D2CD-954D-4C4D-B505-05EAD159B230}"/>
          </ac:spMkLst>
        </pc:spChg>
        <pc:picChg chg="mod ord">
          <ac:chgData name="Kadiatou Sogodogo" userId="S::ksogodogo@usf.edu::0f2858ea-7126-4888-a17e-cdf8656fdcf1" providerId="AD" clId="Web-{7F8120A6-7551-C0B0-D8E6-4DA4735BB70A}" dt="2024-04-21T02:17:00.762" v="97"/>
          <ac:picMkLst>
            <pc:docMk/>
            <pc:sldMk cId="1273504241" sldId="266"/>
            <ac:picMk id="4" creationId="{E42EE2D0-73CC-59E8-05AF-959063AC7394}"/>
          </ac:picMkLst>
        </pc:picChg>
        <pc:cxnChg chg="del">
          <ac:chgData name="Kadiatou Sogodogo" userId="S::ksogodogo@usf.edu::0f2858ea-7126-4888-a17e-cdf8656fdcf1" providerId="AD" clId="Web-{7F8120A6-7551-C0B0-D8E6-4DA4735BB70A}" dt="2024-04-21T02:17:00.762" v="97"/>
          <ac:cxnSpMkLst>
            <pc:docMk/>
            <pc:sldMk cId="1273504241" sldId="266"/>
            <ac:cxnSpMk id="8" creationId="{F209B62C-3402-4623-9A7C-AA048B56F8C3}"/>
          </ac:cxnSpMkLst>
        </pc:cxnChg>
        <pc:cxnChg chg="del">
          <ac:chgData name="Kadiatou Sogodogo" userId="S::ksogodogo@usf.edu::0f2858ea-7126-4888-a17e-cdf8656fdcf1" providerId="AD" clId="Web-{7F8120A6-7551-C0B0-D8E6-4DA4735BB70A}" dt="2024-04-21T02:17:00.762" v="97"/>
          <ac:cxnSpMkLst>
            <pc:docMk/>
            <pc:sldMk cId="1273504241" sldId="266"/>
            <ac:cxnSpMk id="14" creationId="{97CC2FE6-3AD0-4131-B4BC-1F4D65E25E13}"/>
          </ac:cxnSpMkLst>
        </pc:cxnChg>
        <pc:cxnChg chg="add">
          <ac:chgData name="Kadiatou Sogodogo" userId="S::ksogodogo@usf.edu::0f2858ea-7126-4888-a17e-cdf8656fdcf1" providerId="AD" clId="Web-{7F8120A6-7551-C0B0-D8E6-4DA4735BB70A}" dt="2024-04-21T02:17:00.762" v="97"/>
          <ac:cxnSpMkLst>
            <pc:docMk/>
            <pc:sldMk cId="1273504241" sldId="266"/>
            <ac:cxnSpMk id="19" creationId="{F209B62C-3402-4623-9A7C-AA048B56F8C3}"/>
          </ac:cxnSpMkLst>
        </pc:cxnChg>
        <pc:cxnChg chg="add">
          <ac:chgData name="Kadiatou Sogodogo" userId="S::ksogodogo@usf.edu::0f2858ea-7126-4888-a17e-cdf8656fdcf1" providerId="AD" clId="Web-{7F8120A6-7551-C0B0-D8E6-4DA4735BB70A}" dt="2024-04-21T02:17:00.762" v="97"/>
          <ac:cxnSpMkLst>
            <pc:docMk/>
            <pc:sldMk cId="1273504241" sldId="266"/>
            <ac:cxnSpMk id="23" creationId="{8CE8922B-3A9D-51F7-CEC3-B352E048E67D}"/>
          </ac:cxnSpMkLst>
        </pc:cxnChg>
        <pc:cxnChg chg="add">
          <ac:chgData name="Kadiatou Sogodogo" userId="S::ksogodogo@usf.edu::0f2858ea-7126-4888-a17e-cdf8656fdcf1" providerId="AD" clId="Web-{7F8120A6-7551-C0B0-D8E6-4DA4735BB70A}" dt="2024-04-21T02:17:00.762" v="97"/>
          <ac:cxnSpMkLst>
            <pc:docMk/>
            <pc:sldMk cId="1273504241" sldId="266"/>
            <ac:cxnSpMk id="25" creationId="{A2D508B3-A66C-833E-D929-8DC211635676}"/>
          </ac:cxnSpMkLst>
        </pc:cxnChg>
      </pc:sldChg>
      <pc:sldChg chg="addSp modSp">
        <pc:chgData name="Kadiatou Sogodogo" userId="S::ksogodogo@usf.edu::0f2858ea-7126-4888-a17e-cdf8656fdcf1" providerId="AD" clId="Web-{7F8120A6-7551-C0B0-D8E6-4DA4735BB70A}" dt="2024-04-21T04:58:06.175" v="754" actId="1076"/>
        <pc:sldMkLst>
          <pc:docMk/>
          <pc:sldMk cId="1572754716" sldId="267"/>
        </pc:sldMkLst>
        <pc:spChg chg="mod">
          <ac:chgData name="Kadiatou Sogodogo" userId="S::ksogodogo@usf.edu::0f2858ea-7126-4888-a17e-cdf8656fdcf1" providerId="AD" clId="Web-{7F8120A6-7551-C0B0-D8E6-4DA4735BB70A}" dt="2024-04-21T04:51:00.147" v="618" actId="1076"/>
          <ac:spMkLst>
            <pc:docMk/>
            <pc:sldMk cId="1572754716" sldId="267"/>
            <ac:spMk id="2" creationId="{9342315D-0916-9C89-BAEC-4F390AC3709F}"/>
          </ac:spMkLst>
        </pc:spChg>
        <pc:spChg chg="mod">
          <ac:chgData name="Kadiatou Sogodogo" userId="S::ksogodogo@usf.edu::0f2858ea-7126-4888-a17e-cdf8656fdcf1" providerId="AD" clId="Web-{7F8120A6-7551-C0B0-D8E6-4DA4735BB70A}" dt="2024-04-21T04:57:47.330" v="746" actId="20577"/>
          <ac:spMkLst>
            <pc:docMk/>
            <pc:sldMk cId="1572754716" sldId="267"/>
            <ac:spMk id="3" creationId="{8A31B3BC-3BF4-4675-B65F-BEFECEF8F320}"/>
          </ac:spMkLst>
        </pc:spChg>
        <pc:spChg chg="add mod">
          <ac:chgData name="Kadiatou Sogodogo" userId="S::ksogodogo@usf.edu::0f2858ea-7126-4888-a17e-cdf8656fdcf1" providerId="AD" clId="Web-{7F8120A6-7551-C0B0-D8E6-4DA4735BB70A}" dt="2024-04-21T04:58:06.175" v="754" actId="1076"/>
          <ac:spMkLst>
            <pc:docMk/>
            <pc:sldMk cId="1572754716" sldId="267"/>
            <ac:spMk id="5" creationId="{D4BF0D7F-A6A8-C3E7-FC88-7324C83F4FC2}"/>
          </ac:spMkLst>
        </pc:spChg>
      </pc:sldChg>
      <pc:sldChg chg="addSp delSp modSp add ord replId">
        <pc:chgData name="Kadiatou Sogodogo" userId="S::ksogodogo@usf.edu::0f2858ea-7126-4888-a17e-cdf8656fdcf1" providerId="AD" clId="Web-{7F8120A6-7551-C0B0-D8E6-4DA4735BB70A}" dt="2024-04-21T04:41:10.733" v="513" actId="14100"/>
        <pc:sldMkLst>
          <pc:docMk/>
          <pc:sldMk cId="930712602" sldId="268"/>
        </pc:sldMkLst>
        <pc:spChg chg="mod">
          <ac:chgData name="Kadiatou Sogodogo" userId="S::ksogodogo@usf.edu::0f2858ea-7126-4888-a17e-cdf8656fdcf1" providerId="AD" clId="Web-{7F8120A6-7551-C0B0-D8E6-4DA4735BB70A}" dt="2024-04-21T04:41:10.733" v="513" actId="14100"/>
          <ac:spMkLst>
            <pc:docMk/>
            <pc:sldMk cId="930712602" sldId="268"/>
            <ac:spMk id="2" creationId="{22479EB7-DB49-77FC-625B-57B3ED216207}"/>
          </ac:spMkLst>
        </pc:spChg>
        <pc:picChg chg="add del mod">
          <ac:chgData name="Kadiatou Sogodogo" userId="S::ksogodogo@usf.edu::0f2858ea-7126-4888-a17e-cdf8656fdcf1" providerId="AD" clId="Web-{7F8120A6-7551-C0B0-D8E6-4DA4735BB70A}" dt="2024-04-21T04:03:18.360" v="290"/>
          <ac:picMkLst>
            <pc:docMk/>
            <pc:sldMk cId="930712602" sldId="268"/>
            <ac:picMk id="3" creationId="{6E8C65C8-B996-9976-BCFE-64A95C9516A2}"/>
          </ac:picMkLst>
        </pc:picChg>
        <pc:picChg chg="add mod">
          <ac:chgData name="Kadiatou Sogodogo" userId="S::ksogodogo@usf.edu::0f2858ea-7126-4888-a17e-cdf8656fdcf1" providerId="AD" clId="Web-{7F8120A6-7551-C0B0-D8E6-4DA4735BB70A}" dt="2024-04-21T04:03:30.830" v="293" actId="14100"/>
          <ac:picMkLst>
            <pc:docMk/>
            <pc:sldMk cId="930712602" sldId="268"/>
            <ac:picMk id="4" creationId="{031E33FD-6DA8-0BD6-7FC4-6A58E65EF461}"/>
          </ac:picMkLst>
        </pc:picChg>
        <pc:picChg chg="del">
          <ac:chgData name="Kadiatou Sogodogo" userId="S::ksogodogo@usf.edu::0f2858ea-7126-4888-a17e-cdf8656fdcf1" providerId="AD" clId="Web-{7F8120A6-7551-C0B0-D8E6-4DA4735BB70A}" dt="2024-04-21T04:00:55.560" v="284"/>
          <ac:picMkLst>
            <pc:docMk/>
            <pc:sldMk cId="930712602" sldId="268"/>
            <ac:picMk id="5" creationId="{6E0D6803-8965-706D-A2EA-279FEBBAEA3C}"/>
          </ac:picMkLst>
        </pc:picChg>
      </pc:sldChg>
      <pc:sldChg chg="addSp delSp modSp new ord">
        <pc:chgData name="Kadiatou Sogodogo" userId="S::ksogodogo@usf.edu::0f2858ea-7126-4888-a17e-cdf8656fdcf1" providerId="AD" clId="Web-{7F8120A6-7551-C0B0-D8E6-4DA4735BB70A}" dt="2024-04-21T04:38:00.055" v="477"/>
        <pc:sldMkLst>
          <pc:docMk/>
          <pc:sldMk cId="2837174146" sldId="269"/>
        </pc:sldMkLst>
        <pc:spChg chg="mod">
          <ac:chgData name="Kadiatou Sogodogo" userId="S::ksogodogo@usf.edu::0f2858ea-7126-4888-a17e-cdf8656fdcf1" providerId="AD" clId="Web-{7F8120A6-7551-C0B0-D8E6-4DA4735BB70A}" dt="2024-04-21T04:33:56.419" v="457"/>
          <ac:spMkLst>
            <pc:docMk/>
            <pc:sldMk cId="2837174146" sldId="269"/>
            <ac:spMk id="2" creationId="{BD06BE13-AAC5-737A-8E25-998EC6E68A9E}"/>
          </ac:spMkLst>
        </pc:spChg>
        <pc:spChg chg="del">
          <ac:chgData name="Kadiatou Sogodogo" userId="S::ksogodogo@usf.edu::0f2858ea-7126-4888-a17e-cdf8656fdcf1" providerId="AD" clId="Web-{7F8120A6-7551-C0B0-D8E6-4DA4735BB70A}" dt="2024-04-21T04:14:41.347" v="362"/>
          <ac:spMkLst>
            <pc:docMk/>
            <pc:sldMk cId="2837174146" sldId="269"/>
            <ac:spMk id="3" creationId="{455DA45D-D5A2-C133-7853-7577CBC75C70}"/>
          </ac:spMkLst>
        </pc:spChg>
        <pc:spChg chg="add mod">
          <ac:chgData name="Kadiatou Sogodogo" userId="S::ksogodogo@usf.edu::0f2858ea-7126-4888-a17e-cdf8656fdcf1" providerId="AD" clId="Web-{7F8120A6-7551-C0B0-D8E6-4DA4735BB70A}" dt="2024-04-21T04:33:14.293" v="446" actId="1076"/>
          <ac:spMkLst>
            <pc:docMk/>
            <pc:sldMk cId="2837174146" sldId="269"/>
            <ac:spMk id="5" creationId="{34B7D1FD-1AA7-2BEE-ADD0-C1E7644F158B}"/>
          </ac:spMkLst>
        </pc:spChg>
        <pc:picChg chg="add mod ord modCrop">
          <ac:chgData name="Kadiatou Sogodogo" userId="S::ksogodogo@usf.edu::0f2858ea-7126-4888-a17e-cdf8656fdcf1" providerId="AD" clId="Web-{7F8120A6-7551-C0B0-D8E6-4DA4735BB70A}" dt="2024-04-21T04:37:41.211" v="474" actId="14100"/>
          <ac:picMkLst>
            <pc:docMk/>
            <pc:sldMk cId="2837174146" sldId="269"/>
            <ac:picMk id="4" creationId="{A8C286B4-DA7C-6857-8396-F240BE694B67}"/>
          </ac:picMkLst>
        </pc:picChg>
        <pc:picChg chg="add del mod">
          <ac:chgData name="Kadiatou Sogodogo" userId="S::ksogodogo@usf.edu::0f2858ea-7126-4888-a17e-cdf8656fdcf1" providerId="AD" clId="Web-{7F8120A6-7551-C0B0-D8E6-4DA4735BB70A}" dt="2024-04-21T04:36:41.381" v="465"/>
          <ac:picMkLst>
            <pc:docMk/>
            <pc:sldMk cId="2837174146" sldId="269"/>
            <ac:picMk id="6" creationId="{BF9DFB87-DF9C-41B4-7283-847B6EC757FA}"/>
          </ac:picMkLst>
        </pc:picChg>
        <pc:picChg chg="add mod">
          <ac:chgData name="Kadiatou Sogodogo" userId="S::ksogodogo@usf.edu::0f2858ea-7126-4888-a17e-cdf8656fdcf1" providerId="AD" clId="Web-{7F8120A6-7551-C0B0-D8E6-4DA4735BB70A}" dt="2024-04-21T04:37:49.711" v="476" actId="1076"/>
          <ac:picMkLst>
            <pc:docMk/>
            <pc:sldMk cId="2837174146" sldId="269"/>
            <ac:picMk id="7" creationId="{57A7B347-7E0F-CF42-8773-C770DB0CA220}"/>
          </ac:picMkLst>
        </pc:picChg>
      </pc:sldChg>
      <pc:sldChg chg="addSp delSp modSp new">
        <pc:chgData name="Kadiatou Sogodogo" userId="S::ksogodogo@usf.edu::0f2858ea-7126-4888-a17e-cdf8656fdcf1" providerId="AD" clId="Web-{7F8120A6-7551-C0B0-D8E6-4DA4735BB70A}" dt="2024-04-21T05:19:21.134" v="889" actId="1076"/>
        <pc:sldMkLst>
          <pc:docMk/>
          <pc:sldMk cId="2478266170" sldId="270"/>
        </pc:sldMkLst>
        <pc:spChg chg="mod">
          <ac:chgData name="Kadiatou Sogodogo" userId="S::ksogodogo@usf.edu::0f2858ea-7126-4888-a17e-cdf8656fdcf1" providerId="AD" clId="Web-{7F8120A6-7551-C0B0-D8E6-4DA4735BB70A}" dt="2024-04-21T05:15:57.721" v="843" actId="1076"/>
          <ac:spMkLst>
            <pc:docMk/>
            <pc:sldMk cId="2478266170" sldId="270"/>
            <ac:spMk id="2" creationId="{B5A063D7-C83F-D8AB-4EBE-5865FD5EE3A2}"/>
          </ac:spMkLst>
        </pc:spChg>
        <pc:spChg chg="del">
          <ac:chgData name="Kadiatou Sogodogo" userId="S::ksogodogo@usf.edu::0f2858ea-7126-4888-a17e-cdf8656fdcf1" providerId="AD" clId="Web-{7F8120A6-7551-C0B0-D8E6-4DA4735BB70A}" dt="2024-04-21T04:18:30.872" v="372"/>
          <ac:spMkLst>
            <pc:docMk/>
            <pc:sldMk cId="2478266170" sldId="270"/>
            <ac:spMk id="3" creationId="{C8D17E85-2571-1836-B80F-72F7D1433ED0}"/>
          </ac:spMkLst>
        </pc:spChg>
        <pc:spChg chg="add del">
          <ac:chgData name="Kadiatou Sogodogo" userId="S::ksogodogo@usf.edu::0f2858ea-7126-4888-a17e-cdf8656fdcf1" providerId="AD" clId="Web-{7F8120A6-7551-C0B0-D8E6-4DA4735BB70A}" dt="2024-04-21T04:20:08.703" v="376"/>
          <ac:spMkLst>
            <pc:docMk/>
            <pc:sldMk cId="2478266170" sldId="270"/>
            <ac:spMk id="5" creationId="{3395F515-ABF7-4C79-BDC8-8F09B206CC66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08:30.065" v="787"/>
          <ac:spMkLst>
            <pc:docMk/>
            <pc:sldMk cId="2478266170" sldId="270"/>
            <ac:spMk id="6" creationId="{0694C205-DEB1-A21D-7904-689A54D3DDDA}"/>
          </ac:spMkLst>
        </pc:spChg>
        <pc:spChg chg="add mod">
          <ac:chgData name="Kadiatou Sogodogo" userId="S::ksogodogo@usf.edu::0f2858ea-7126-4888-a17e-cdf8656fdcf1" providerId="AD" clId="Web-{7F8120A6-7551-C0B0-D8E6-4DA4735BB70A}" dt="2024-04-21T05:19:21.134" v="889" actId="1076"/>
          <ac:spMkLst>
            <pc:docMk/>
            <pc:sldMk cId="2478266170" sldId="270"/>
            <ac:spMk id="7" creationId="{08CCD7A9-3D29-CB7A-CAA4-325F54859B09}"/>
          </ac:spMkLst>
        </pc:spChg>
        <pc:spChg chg="add mod">
          <ac:chgData name="Kadiatou Sogodogo" userId="S::ksogodogo@usf.edu::0f2858ea-7126-4888-a17e-cdf8656fdcf1" providerId="AD" clId="Web-{7F8120A6-7551-C0B0-D8E6-4DA4735BB70A}" dt="2024-04-21T05:18:18.507" v="873" actId="1076"/>
          <ac:spMkLst>
            <pc:docMk/>
            <pc:sldMk cId="2478266170" sldId="270"/>
            <ac:spMk id="8" creationId="{C1244CAA-947A-2D3F-E973-146D8968990F}"/>
          </ac:spMkLst>
        </pc:spChg>
        <pc:picChg chg="add mod ord">
          <ac:chgData name="Kadiatou Sogodogo" userId="S::ksogodogo@usf.edu::0f2858ea-7126-4888-a17e-cdf8656fdcf1" providerId="AD" clId="Web-{7F8120A6-7551-C0B0-D8E6-4DA4735BB70A}" dt="2024-04-21T05:18:21.820" v="874" actId="1076"/>
          <ac:picMkLst>
            <pc:docMk/>
            <pc:sldMk cId="2478266170" sldId="270"/>
            <ac:picMk id="4" creationId="{FB815DC7-F33A-982D-E884-63A27D08B965}"/>
          </ac:picMkLst>
        </pc:picChg>
      </pc:sldChg>
      <pc:sldChg chg="addSp delSp modSp new">
        <pc:chgData name="Kadiatou Sogodogo" userId="S::ksogodogo@usf.edu::0f2858ea-7126-4888-a17e-cdf8656fdcf1" providerId="AD" clId="Web-{7F8120A6-7551-C0B0-D8E6-4DA4735BB70A}" dt="2024-04-21T05:16:48.222" v="848" actId="1076"/>
        <pc:sldMkLst>
          <pc:docMk/>
          <pc:sldMk cId="3916000189" sldId="271"/>
        </pc:sldMkLst>
        <pc:spChg chg="mod">
          <ac:chgData name="Kadiatou Sogodogo" userId="S::ksogodogo@usf.edu::0f2858ea-7126-4888-a17e-cdf8656fdcf1" providerId="AD" clId="Web-{7F8120A6-7551-C0B0-D8E6-4DA4735BB70A}" dt="2024-04-21T05:16:48.222" v="848" actId="1076"/>
          <ac:spMkLst>
            <pc:docMk/>
            <pc:sldMk cId="3916000189" sldId="271"/>
            <ac:spMk id="2" creationId="{C0247FBA-87EB-3BE3-CB9F-A4E71577D2A6}"/>
          </ac:spMkLst>
        </pc:spChg>
        <pc:spChg chg="del">
          <ac:chgData name="Kadiatou Sogodogo" userId="S::ksogodogo@usf.edu::0f2858ea-7126-4888-a17e-cdf8656fdcf1" providerId="AD" clId="Web-{7F8120A6-7551-C0B0-D8E6-4DA4735BB70A}" dt="2024-04-21T04:20:13.062" v="377"/>
          <ac:spMkLst>
            <pc:docMk/>
            <pc:sldMk cId="3916000189" sldId="271"/>
            <ac:spMk id="3" creationId="{E39A992E-A0DA-E2A9-1771-94E376782C72}"/>
          </ac:spMkLst>
        </pc:spChg>
        <pc:spChg chg="add del">
          <ac:chgData name="Kadiatou Sogodogo" userId="S::ksogodogo@usf.edu::0f2858ea-7126-4888-a17e-cdf8656fdcf1" providerId="AD" clId="Web-{7F8120A6-7551-C0B0-D8E6-4DA4735BB70A}" dt="2024-04-21T04:45:33.527" v="549"/>
          <ac:spMkLst>
            <pc:docMk/>
            <pc:sldMk cId="3916000189" sldId="271"/>
            <ac:spMk id="5" creationId="{76C693FC-346E-540B-F719-A1B83E743E5E}"/>
          </ac:spMkLst>
        </pc:spChg>
        <pc:spChg chg="add mod">
          <ac:chgData name="Kadiatou Sogodogo" userId="S::ksogodogo@usf.edu::0f2858ea-7126-4888-a17e-cdf8656fdcf1" providerId="AD" clId="Web-{7F8120A6-7551-C0B0-D8E6-4DA4735BB70A}" dt="2024-04-21T05:16:44.769" v="847" actId="1076"/>
          <ac:spMkLst>
            <pc:docMk/>
            <pc:sldMk cId="3916000189" sldId="271"/>
            <ac:spMk id="6" creationId="{35E8154B-275D-0F09-F2DE-EE48C58B47AE}"/>
          </ac:spMkLst>
        </pc:spChg>
        <pc:picChg chg="add mod ord modCrop">
          <ac:chgData name="Kadiatou Sogodogo" userId="S::ksogodogo@usf.edu::0f2858ea-7126-4888-a17e-cdf8656fdcf1" providerId="AD" clId="Web-{7F8120A6-7551-C0B0-D8E6-4DA4735BB70A}" dt="2024-04-21T04:45:51.199" v="553" actId="1076"/>
          <ac:picMkLst>
            <pc:docMk/>
            <pc:sldMk cId="3916000189" sldId="271"/>
            <ac:picMk id="4" creationId="{CF65FDF6-2F63-0D04-049E-9384AB84119C}"/>
          </ac:picMkLst>
        </pc:picChg>
      </pc:sldChg>
      <pc:sldChg chg="addSp delSp modSp add mod replId setBg">
        <pc:chgData name="Kadiatou Sogodogo" userId="S::ksogodogo@usf.edu::0f2858ea-7126-4888-a17e-cdf8656fdcf1" providerId="AD" clId="Web-{7F8120A6-7551-C0B0-D8E6-4DA4735BB70A}" dt="2024-04-21T05:06:50.734" v="785" actId="1076"/>
        <pc:sldMkLst>
          <pc:docMk/>
          <pc:sldMk cId="712349024" sldId="272"/>
        </pc:sldMkLst>
        <pc:spChg chg="mod ord">
          <ac:chgData name="Kadiatou Sogodogo" userId="S::ksogodogo@usf.edu::0f2858ea-7126-4888-a17e-cdf8656fdcf1" providerId="AD" clId="Web-{7F8120A6-7551-C0B0-D8E6-4DA4735BB70A}" dt="2024-04-21T05:06:44.562" v="784"/>
          <ac:spMkLst>
            <pc:docMk/>
            <pc:sldMk cId="712349024" sldId="272"/>
            <ac:spMk id="2" creationId="{9342315D-0916-9C89-BAEC-4F390AC3709F}"/>
          </ac:spMkLst>
        </pc:spChg>
        <pc:spChg chg="mod">
          <ac:chgData name="Kadiatou Sogodogo" userId="S::ksogodogo@usf.edu::0f2858ea-7126-4888-a17e-cdf8656fdcf1" providerId="AD" clId="Web-{7F8120A6-7551-C0B0-D8E6-4DA4735BB70A}" dt="2024-04-21T05:06:50.734" v="785" actId="1076"/>
          <ac:spMkLst>
            <pc:docMk/>
            <pc:sldMk cId="712349024" sldId="272"/>
            <ac:spMk id="3" creationId="{8A31B3BC-3BF4-4675-B65F-BEFECEF8F320}"/>
          </ac:spMkLst>
        </pc:spChg>
        <pc:spChg chg="del">
          <ac:chgData name="Kadiatou Sogodogo" userId="S::ksogodogo@usf.edu::0f2858ea-7126-4888-a17e-cdf8656fdcf1" providerId="AD" clId="Web-{7F8120A6-7551-C0B0-D8E6-4DA4735BB70A}" dt="2024-04-21T04:49:23.395" v="603"/>
          <ac:spMkLst>
            <pc:docMk/>
            <pc:sldMk cId="712349024" sldId="272"/>
            <ac:spMk id="5" creationId="{D4BF0D7F-A6A8-C3E7-FC88-7324C83F4FC2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04:29.637" v="758"/>
          <ac:spMkLst>
            <pc:docMk/>
            <pc:sldMk cId="712349024" sldId="272"/>
            <ac:spMk id="10" creationId="{DBDA151C-5770-45E4-AAFF-59E7F403866D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04:38.434" v="760"/>
          <ac:spMkLst>
            <pc:docMk/>
            <pc:sldMk cId="712349024" sldId="272"/>
            <ac:spMk id="18" creationId="{744CAA32-F237-419C-A2DD-43C28D920D3C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04:38.434" v="760"/>
          <ac:spMkLst>
            <pc:docMk/>
            <pc:sldMk cId="712349024" sldId="272"/>
            <ac:spMk id="20" creationId="{F7017262-EEEC-4F5E-917D-A55E68A1194C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04:55.716" v="764"/>
          <ac:spMkLst>
            <pc:docMk/>
            <pc:sldMk cId="712349024" sldId="272"/>
            <ac:spMk id="27" creationId="{744CAA32-F237-419C-A2DD-43C28D920D3C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05:45.170" v="769"/>
          <ac:spMkLst>
            <pc:docMk/>
            <pc:sldMk cId="712349024" sldId="272"/>
            <ac:spMk id="34" creationId="{DBDA151C-5770-45E4-AAFF-59E7F403866D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04:55.716" v="763"/>
          <ac:spMkLst>
            <pc:docMk/>
            <pc:sldMk cId="712349024" sldId="272"/>
            <ac:spMk id="35" creationId="{8FCE029E-5073-4498-8104-8427AA987352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05:45.155" v="768"/>
          <ac:spMkLst>
            <pc:docMk/>
            <pc:sldMk cId="712349024" sldId="272"/>
            <ac:spMk id="42" creationId="{744CAA32-F237-419C-A2DD-43C28D920D3C}"/>
          </ac:spMkLst>
        </pc:spChg>
        <pc:spChg chg="add del">
          <ac:chgData name="Kadiatou Sogodogo" userId="S::ksogodogo@usf.edu::0f2858ea-7126-4888-a17e-cdf8656fdcf1" providerId="AD" clId="Web-{7F8120A6-7551-C0B0-D8E6-4DA4735BB70A}" dt="2024-04-21T05:06:00.264" v="773"/>
          <ac:spMkLst>
            <pc:docMk/>
            <pc:sldMk cId="712349024" sldId="272"/>
            <ac:spMk id="46" creationId="{744CAA32-F237-419C-A2DD-43C28D920D3C}"/>
          </ac:spMkLst>
        </pc:spChg>
        <pc:spChg chg="add">
          <ac:chgData name="Kadiatou Sogodogo" userId="S::ksogodogo@usf.edu::0f2858ea-7126-4888-a17e-cdf8656fdcf1" providerId="AD" clId="Web-{7F8120A6-7551-C0B0-D8E6-4DA4735BB70A}" dt="2024-04-21T05:06:00.264" v="773"/>
          <ac:spMkLst>
            <pc:docMk/>
            <pc:sldMk cId="712349024" sldId="272"/>
            <ac:spMk id="53" creationId="{406BD704-01C2-4341-B99A-116CC7EC56EF}"/>
          </ac:spMkLst>
        </pc:spChg>
        <pc:spChg chg="add">
          <ac:chgData name="Kadiatou Sogodogo" userId="S::ksogodogo@usf.edu::0f2858ea-7126-4888-a17e-cdf8656fdcf1" providerId="AD" clId="Web-{7F8120A6-7551-C0B0-D8E6-4DA4735BB70A}" dt="2024-04-21T05:06:00.264" v="773"/>
          <ac:spMkLst>
            <pc:docMk/>
            <pc:sldMk cId="712349024" sldId="272"/>
            <ac:spMk id="55" creationId="{0225C01B-A296-4FAA-AA46-794F27DF6934}"/>
          </ac:spMkLst>
        </pc:spChg>
        <pc:picChg chg="add del">
          <ac:chgData name="Kadiatou Sogodogo" userId="S::ksogodogo@usf.edu::0f2858ea-7126-4888-a17e-cdf8656fdcf1" providerId="AD" clId="Web-{7F8120A6-7551-C0B0-D8E6-4DA4735BB70A}" dt="2024-04-21T05:04:16.996" v="757"/>
          <ac:picMkLst>
            <pc:docMk/>
            <pc:sldMk cId="712349024" sldId="272"/>
            <ac:picMk id="7" creationId="{54BCF416-D4EB-3F4D-6FA2-DBA1752DA9C3}"/>
          </ac:picMkLst>
        </pc:picChg>
        <pc:picChg chg="add del mod ord">
          <ac:chgData name="Kadiatou Sogodogo" userId="S::ksogodogo@usf.edu::0f2858ea-7126-4888-a17e-cdf8656fdcf1" providerId="AD" clId="Web-{7F8120A6-7551-C0B0-D8E6-4DA4735BB70A}" dt="2024-04-21T05:04:46.763" v="761"/>
          <ac:picMkLst>
            <pc:docMk/>
            <pc:sldMk cId="712349024" sldId="272"/>
            <ac:picMk id="14" creationId="{3A39C219-134C-4BC3-0EF2-554A66B0E235}"/>
          </ac:picMkLst>
        </pc:picChg>
        <pc:picChg chg="add del">
          <ac:chgData name="Kadiatou Sogodogo" userId="S::ksogodogo@usf.edu::0f2858ea-7126-4888-a17e-cdf8656fdcf1" providerId="AD" clId="Web-{7F8120A6-7551-C0B0-D8E6-4DA4735BB70A}" dt="2024-04-21T05:04:55.716" v="763"/>
          <ac:picMkLst>
            <pc:docMk/>
            <pc:sldMk cId="712349024" sldId="272"/>
            <ac:picMk id="31" creationId="{D4677276-D60B-313C-78A9-4C37045EBB92}"/>
          </ac:picMkLst>
        </pc:picChg>
        <pc:picChg chg="add del">
          <ac:chgData name="Kadiatou Sogodogo" userId="S::ksogodogo@usf.edu::0f2858ea-7126-4888-a17e-cdf8656fdcf1" providerId="AD" clId="Web-{7F8120A6-7551-C0B0-D8E6-4DA4735BB70A}" dt="2024-04-21T05:05:45.155" v="768"/>
          <ac:picMkLst>
            <pc:docMk/>
            <pc:sldMk cId="712349024" sldId="272"/>
            <ac:picMk id="38" creationId="{CEE52D7F-48B2-CF73-1BF8-C2D45A946FE8}"/>
          </ac:picMkLst>
        </pc:picChg>
        <pc:picChg chg="add mod">
          <ac:chgData name="Kadiatou Sogodogo" userId="S::ksogodogo@usf.edu::0f2858ea-7126-4888-a17e-cdf8656fdcf1" providerId="AD" clId="Web-{7F8120A6-7551-C0B0-D8E6-4DA4735BB70A}" dt="2024-04-21T05:06:00.264" v="773"/>
          <ac:picMkLst>
            <pc:docMk/>
            <pc:sldMk cId="712349024" sldId="272"/>
            <ac:picMk id="47" creationId="{C26E90E3-5B74-25E1-1BEC-EC49A34D6248}"/>
          </ac:picMkLst>
        </pc:picChg>
        <pc:cxnChg chg="add del">
          <ac:chgData name="Kadiatou Sogodogo" userId="S::ksogodogo@usf.edu::0f2858ea-7126-4888-a17e-cdf8656fdcf1" providerId="AD" clId="Web-{7F8120A6-7551-C0B0-D8E6-4DA4735BB70A}" dt="2024-04-21T05:04:29.637" v="758"/>
          <ac:cxnSpMkLst>
            <pc:docMk/>
            <pc:sldMk cId="712349024" sldId="272"/>
            <ac:cxnSpMk id="12" creationId="{2EA0F4A6-3CC9-C9E2-BA02-58FA29F7DD8E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5:04:38.434" v="760"/>
          <ac:cxnSpMkLst>
            <pc:docMk/>
            <pc:sldMk cId="712349024" sldId="272"/>
            <ac:cxnSpMk id="22" creationId="{9A3EDAAA-869E-4AA2-A7CE-BF2C025963E8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5:04:55.716" v="764"/>
          <ac:cxnSpMkLst>
            <pc:docMk/>
            <pc:sldMk cId="712349024" sldId="272"/>
            <ac:cxnSpMk id="29" creationId="{753FE100-D0AB-4AE2-824B-60CFA31EC6A2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5:05:45.170" v="769"/>
          <ac:cxnSpMkLst>
            <pc:docMk/>
            <pc:sldMk cId="712349024" sldId="272"/>
            <ac:cxnSpMk id="36" creationId="{10694E1F-471C-4340-BE4B-28F2BF7D7A91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5:04:55.716" v="763"/>
          <ac:cxnSpMkLst>
            <pc:docMk/>
            <pc:sldMk cId="712349024" sldId="272"/>
            <ac:cxnSpMk id="37" creationId="{BEFF515C-2521-4964-9DAC-2BFB8EC86AE4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5:05:45.155" v="768"/>
          <ac:cxnSpMkLst>
            <pc:docMk/>
            <pc:sldMk cId="712349024" sldId="272"/>
            <ac:cxnSpMk id="44" creationId="{753FE100-D0AB-4AE2-824B-60CFA31EC6A2}"/>
          </ac:cxnSpMkLst>
        </pc:cxnChg>
        <pc:cxnChg chg="add del">
          <ac:chgData name="Kadiatou Sogodogo" userId="S::ksogodogo@usf.edu::0f2858ea-7126-4888-a17e-cdf8656fdcf1" providerId="AD" clId="Web-{7F8120A6-7551-C0B0-D8E6-4DA4735BB70A}" dt="2024-04-21T05:06:00.264" v="773"/>
          <ac:cxnSpMkLst>
            <pc:docMk/>
            <pc:sldMk cId="712349024" sldId="272"/>
            <ac:cxnSpMk id="48" creationId="{08052531-D50B-3899-B150-D05525F4F2BC}"/>
          </ac:cxnSpMkLst>
        </pc:cxnChg>
        <pc:cxnChg chg="add">
          <ac:chgData name="Kadiatou Sogodogo" userId="S::ksogodogo@usf.edu::0f2858ea-7126-4888-a17e-cdf8656fdcf1" providerId="AD" clId="Web-{7F8120A6-7551-C0B0-D8E6-4DA4735BB70A}" dt="2024-04-21T05:06:00.264" v="773"/>
          <ac:cxnSpMkLst>
            <pc:docMk/>
            <pc:sldMk cId="712349024" sldId="272"/>
            <ac:cxnSpMk id="57" creationId="{62713E66-598D-4B8A-9D2A-67C7AF46EF11}"/>
          </ac:cxnSpMkLst>
        </pc:cxnChg>
      </pc:sldChg>
    </pc:docChg>
  </pc:docChgLst>
  <pc:docChgLst>
    <pc:chgData name="Kadiatou Sogodogo" userId="S::ksogodogo@usf.edu::0f2858ea-7126-4888-a17e-cdf8656fdcf1" providerId="AD" clId="Web-{6F4B522D-C9D9-7565-52D8-317D2578DF0A}"/>
    <pc:docChg chg="addSld delSld modSld">
      <pc:chgData name="Kadiatou Sogodogo" userId="S::ksogodogo@usf.edu::0f2858ea-7126-4888-a17e-cdf8656fdcf1" providerId="AD" clId="Web-{6F4B522D-C9D9-7565-52D8-317D2578DF0A}" dt="2024-04-21T19:14:20.901" v="187" actId="20577"/>
      <pc:docMkLst>
        <pc:docMk/>
      </pc:docMkLst>
      <pc:sldChg chg="addSp modSp delAnim">
        <pc:chgData name="Kadiatou Sogodogo" userId="S::ksogodogo@usf.edu::0f2858ea-7126-4888-a17e-cdf8656fdcf1" providerId="AD" clId="Web-{6F4B522D-C9D9-7565-52D8-317D2578DF0A}" dt="2024-04-21T17:44:02.535" v="183" actId="1076"/>
        <pc:sldMkLst>
          <pc:docMk/>
          <pc:sldMk cId="851380549" sldId="256"/>
        </pc:sldMkLst>
        <pc:spChg chg="mod">
          <ac:chgData name="Kadiatou Sogodogo" userId="S::ksogodogo@usf.edu::0f2858ea-7126-4888-a17e-cdf8656fdcf1" providerId="AD" clId="Web-{6F4B522D-C9D9-7565-52D8-317D2578DF0A}" dt="2024-04-21T17:44:02.535" v="183" actId="1076"/>
          <ac:spMkLst>
            <pc:docMk/>
            <pc:sldMk cId="851380549" sldId="256"/>
            <ac:spMk id="3" creationId="{B181318F-B8AA-33C2-1ABF-E3D31F45574C}"/>
          </ac:spMkLst>
        </pc:spChg>
        <pc:spChg chg="add mod">
          <ac:chgData name="Kadiatou Sogodogo" userId="S::ksogodogo@usf.edu::0f2858ea-7126-4888-a17e-cdf8656fdcf1" providerId="AD" clId="Web-{6F4B522D-C9D9-7565-52D8-317D2578DF0A}" dt="2024-04-21T17:43:54.988" v="182" actId="1076"/>
          <ac:spMkLst>
            <pc:docMk/>
            <pc:sldMk cId="851380549" sldId="256"/>
            <ac:spMk id="5" creationId="{9FE0DB41-2A28-AC8C-F6A7-F3C1B181E156}"/>
          </ac:spMkLst>
        </pc:spChg>
        <pc:picChg chg="mod">
          <ac:chgData name="Kadiatou Sogodogo" userId="S::ksogodogo@usf.edu::0f2858ea-7126-4888-a17e-cdf8656fdcf1" providerId="AD" clId="Web-{6F4B522D-C9D9-7565-52D8-317D2578DF0A}" dt="2024-04-21T13:47:44.800" v="145" actId="14100"/>
          <ac:picMkLst>
            <pc:docMk/>
            <pc:sldMk cId="851380549" sldId="256"/>
            <ac:picMk id="4" creationId="{491481B1-3FFC-FDD3-738E-20CB4FB931E6}"/>
          </ac:picMkLst>
        </pc:picChg>
      </pc:sldChg>
      <pc:sldChg chg="addSp delSp modSp">
        <pc:chgData name="Kadiatou Sogodogo" userId="S::ksogodogo@usf.edu::0f2858ea-7126-4888-a17e-cdf8656fdcf1" providerId="AD" clId="Web-{6F4B522D-C9D9-7565-52D8-317D2578DF0A}" dt="2024-04-21T05:27:23.103" v="24" actId="1076"/>
        <pc:sldMkLst>
          <pc:docMk/>
          <pc:sldMk cId="1905129840" sldId="257"/>
        </pc:sldMkLst>
        <pc:spChg chg="mod">
          <ac:chgData name="Kadiatou Sogodogo" userId="S::ksogodogo@usf.edu::0f2858ea-7126-4888-a17e-cdf8656fdcf1" providerId="AD" clId="Web-{6F4B522D-C9D9-7565-52D8-317D2578DF0A}" dt="2024-04-21T05:27:04.478" v="19" actId="1076"/>
          <ac:spMkLst>
            <pc:docMk/>
            <pc:sldMk cId="1905129840" sldId="257"/>
            <ac:spMk id="2" creationId="{9342315D-0916-9C89-BAEC-4F390AC3709F}"/>
          </ac:spMkLst>
        </pc:spChg>
        <pc:spChg chg="del">
          <ac:chgData name="Kadiatou Sogodogo" userId="S::ksogodogo@usf.edu::0f2858ea-7126-4888-a17e-cdf8656fdcf1" providerId="AD" clId="Web-{6F4B522D-C9D9-7565-52D8-317D2578DF0A}" dt="2024-04-21T05:23:12.110" v="0"/>
          <ac:spMkLst>
            <pc:docMk/>
            <pc:sldMk cId="1905129840" sldId="257"/>
            <ac:spMk id="25" creationId="{A637580D-1176-4083-A9A1-BD8ED08996EC}"/>
          </ac:spMkLst>
        </pc:spChg>
        <pc:spChg chg="add del">
          <ac:chgData name="Kadiatou Sogodogo" userId="S::ksogodogo@usf.edu::0f2858ea-7126-4888-a17e-cdf8656fdcf1" providerId="AD" clId="Web-{6F4B522D-C9D9-7565-52D8-317D2578DF0A}" dt="2024-04-21T05:23:49.018" v="2"/>
          <ac:spMkLst>
            <pc:docMk/>
            <pc:sldMk cId="1905129840" sldId="257"/>
            <ac:spMk id="32" creationId="{DBDA151C-5770-45E4-AAFF-59E7F403866D}"/>
          </ac:spMkLst>
        </pc:spChg>
        <pc:spChg chg="add">
          <ac:chgData name="Kadiatou Sogodogo" userId="S::ksogodogo@usf.edu::0f2858ea-7126-4888-a17e-cdf8656fdcf1" providerId="AD" clId="Web-{6F4B522D-C9D9-7565-52D8-317D2578DF0A}" dt="2024-04-21T05:23:49.018" v="2"/>
          <ac:spMkLst>
            <pc:docMk/>
            <pc:sldMk cId="1905129840" sldId="257"/>
            <ac:spMk id="39" creationId="{DBDA151C-5770-45E4-AAFF-59E7F403866D}"/>
          </ac:spMkLst>
        </pc:spChg>
        <pc:graphicFrameChg chg="mod modGraphic">
          <ac:chgData name="Kadiatou Sogodogo" userId="S::ksogodogo@usf.edu::0f2858ea-7126-4888-a17e-cdf8656fdcf1" providerId="AD" clId="Web-{6F4B522D-C9D9-7565-52D8-317D2578DF0A}" dt="2024-04-21T05:24:48.504" v="11" actId="1076"/>
          <ac:graphicFrameMkLst>
            <pc:docMk/>
            <pc:sldMk cId="1905129840" sldId="257"/>
            <ac:graphicFrameMk id="27" creationId="{F3B4BC39-8A49-7BDD-EAA0-DB5550FF15B9}"/>
          </ac:graphicFrameMkLst>
        </pc:graphicFrameChg>
        <pc:picChg chg="add mod">
          <ac:chgData name="Kadiatou Sogodogo" userId="S::ksogodogo@usf.edu::0f2858ea-7126-4888-a17e-cdf8656fdcf1" providerId="AD" clId="Web-{6F4B522D-C9D9-7565-52D8-317D2578DF0A}" dt="2024-04-21T05:27:23.103" v="24" actId="1076"/>
          <ac:picMkLst>
            <pc:docMk/>
            <pc:sldMk cId="1905129840" sldId="257"/>
            <ac:picMk id="89" creationId="{8BE38130-D7E8-EE99-C17A-496C26600B2E}"/>
          </ac:picMkLst>
        </pc:picChg>
        <pc:picChg chg="add del mod">
          <ac:chgData name="Kadiatou Sogodogo" userId="S::ksogodogo@usf.edu::0f2858ea-7126-4888-a17e-cdf8656fdcf1" providerId="AD" clId="Web-{6F4B522D-C9D9-7565-52D8-317D2578DF0A}" dt="2024-04-21T05:26:54.180" v="17"/>
          <ac:picMkLst>
            <pc:docMk/>
            <pc:sldMk cId="1905129840" sldId="257"/>
            <ac:picMk id="90" creationId="{3E6CB170-7848-F33A-9CA5-91920E9328DF}"/>
          </ac:picMkLst>
        </pc:picChg>
        <pc:cxnChg chg="del">
          <ac:chgData name="Kadiatou Sogodogo" userId="S::ksogodogo@usf.edu::0f2858ea-7126-4888-a17e-cdf8656fdcf1" providerId="AD" clId="Web-{6F4B522D-C9D9-7565-52D8-317D2578DF0A}" dt="2024-04-21T05:23:12.110" v="0"/>
          <ac:cxnSpMkLst>
            <pc:docMk/>
            <pc:sldMk cId="1905129840" sldId="257"/>
            <ac:cxnSpMk id="26" creationId="{0E3AD75E-1A77-4E2E-BFE0-452AC5193697}"/>
          </ac:cxnSpMkLst>
        </pc:cxnChg>
        <pc:cxnChg chg="add del">
          <ac:chgData name="Kadiatou Sogodogo" userId="S::ksogodogo@usf.edu::0f2858ea-7126-4888-a17e-cdf8656fdcf1" providerId="AD" clId="Web-{6F4B522D-C9D9-7565-52D8-317D2578DF0A}" dt="2024-04-21T05:23:49.018" v="2"/>
          <ac:cxnSpMkLst>
            <pc:docMk/>
            <pc:sldMk cId="1905129840" sldId="257"/>
            <ac:cxnSpMk id="34" creationId="{05ADA91C-AD52-A530-A898-AD6E69874598}"/>
          </ac:cxnSpMkLst>
        </pc:cxnChg>
        <pc:cxnChg chg="add">
          <ac:chgData name="Kadiatou Sogodogo" userId="S::ksogodogo@usf.edu::0f2858ea-7126-4888-a17e-cdf8656fdcf1" providerId="AD" clId="Web-{6F4B522D-C9D9-7565-52D8-317D2578DF0A}" dt="2024-04-21T05:23:49.018" v="2"/>
          <ac:cxnSpMkLst>
            <pc:docMk/>
            <pc:sldMk cId="1905129840" sldId="257"/>
            <ac:cxnSpMk id="41" creationId="{E62D3963-2153-4637-96E6-E31BD2CE5D0D}"/>
          </ac:cxnSpMkLst>
        </pc:cxnChg>
      </pc:sldChg>
      <pc:sldChg chg="modSp">
        <pc:chgData name="Kadiatou Sogodogo" userId="S::ksogodogo@usf.edu::0f2858ea-7126-4888-a17e-cdf8656fdcf1" providerId="AD" clId="Web-{6F4B522D-C9D9-7565-52D8-317D2578DF0A}" dt="2024-04-21T19:14:20.901" v="187" actId="20577"/>
        <pc:sldMkLst>
          <pc:docMk/>
          <pc:sldMk cId="2394112676" sldId="258"/>
        </pc:sldMkLst>
        <pc:graphicFrameChg chg="modGraphic">
          <ac:chgData name="Kadiatou Sogodogo" userId="S::ksogodogo@usf.edu::0f2858ea-7126-4888-a17e-cdf8656fdcf1" providerId="AD" clId="Web-{6F4B522D-C9D9-7565-52D8-317D2578DF0A}" dt="2024-04-21T19:14:20.901" v="187" actId="20577"/>
          <ac:graphicFrameMkLst>
            <pc:docMk/>
            <pc:sldMk cId="2394112676" sldId="258"/>
            <ac:graphicFrameMk id="218" creationId="{2C6BCCD7-7BEE-337C-7B04-45ED3202CC57}"/>
          </ac:graphicFrameMkLst>
        </pc:graphicFrameChg>
        <pc:picChg chg="mod">
          <ac:chgData name="Kadiatou Sogodogo" userId="S::ksogodogo@usf.edu::0f2858ea-7126-4888-a17e-cdf8656fdcf1" providerId="AD" clId="Web-{6F4B522D-C9D9-7565-52D8-317D2578DF0A}" dt="2024-04-21T13:48:19.895" v="146" actId="1076"/>
          <ac:picMkLst>
            <pc:docMk/>
            <pc:sldMk cId="2394112676" sldId="258"/>
            <ac:picMk id="320" creationId="{01E56038-51C5-539D-71A0-BAACACAE3F0F}"/>
          </ac:picMkLst>
        </pc:picChg>
      </pc:sldChg>
      <pc:sldChg chg="addSp delSp modSp">
        <pc:chgData name="Kadiatou Sogodogo" userId="S::ksogodogo@usf.edu::0f2858ea-7126-4888-a17e-cdf8656fdcf1" providerId="AD" clId="Web-{6F4B522D-C9D9-7565-52D8-317D2578DF0A}" dt="2024-04-21T05:39:59.325" v="116" actId="20577"/>
        <pc:sldMkLst>
          <pc:docMk/>
          <pc:sldMk cId="2594410401" sldId="260"/>
        </pc:sldMkLst>
        <pc:spChg chg="mod">
          <ac:chgData name="Kadiatou Sogodogo" userId="S::ksogodogo@usf.edu::0f2858ea-7126-4888-a17e-cdf8656fdcf1" providerId="AD" clId="Web-{6F4B522D-C9D9-7565-52D8-317D2578DF0A}" dt="2024-04-21T05:39:59.325" v="116" actId="20577"/>
          <ac:spMkLst>
            <pc:docMk/>
            <pc:sldMk cId="2594410401" sldId="260"/>
            <ac:spMk id="2" creationId="{BB4A1CEA-A34F-84E2-DAD1-92E08375505A}"/>
          </ac:spMkLst>
        </pc:spChg>
        <pc:spChg chg="del">
          <ac:chgData name="Kadiatou Sogodogo" userId="S::ksogodogo@usf.edu::0f2858ea-7126-4888-a17e-cdf8656fdcf1" providerId="AD" clId="Web-{6F4B522D-C9D9-7565-52D8-317D2578DF0A}" dt="2024-04-21T05:39:08.149" v="101"/>
          <ac:spMkLst>
            <pc:docMk/>
            <pc:sldMk cId="2594410401" sldId="260"/>
            <ac:spMk id="3" creationId="{1A3DB894-D993-C7BE-E6BC-C8329F4CFB04}"/>
          </ac:spMkLst>
        </pc:spChg>
        <pc:picChg chg="add mod ord">
          <ac:chgData name="Kadiatou Sogodogo" userId="S::ksogodogo@usf.edu::0f2858ea-7126-4888-a17e-cdf8656fdcf1" providerId="AD" clId="Web-{6F4B522D-C9D9-7565-52D8-317D2578DF0A}" dt="2024-04-21T05:39:51.950" v="108" actId="1076"/>
          <ac:picMkLst>
            <pc:docMk/>
            <pc:sldMk cId="2594410401" sldId="260"/>
            <ac:picMk id="4" creationId="{D75CB99D-1A58-E33B-5691-E86C0DC2457B}"/>
          </ac:picMkLst>
        </pc:picChg>
        <pc:picChg chg="add mod">
          <ac:chgData name="Kadiatou Sogodogo" userId="S::ksogodogo@usf.edu::0f2858ea-7126-4888-a17e-cdf8656fdcf1" providerId="AD" clId="Web-{6F4B522D-C9D9-7565-52D8-317D2578DF0A}" dt="2024-04-21T05:39:45.635" v="106" actId="1076"/>
          <ac:picMkLst>
            <pc:docMk/>
            <pc:sldMk cId="2594410401" sldId="260"/>
            <ac:picMk id="5" creationId="{1C73199E-0788-BDEA-6416-A9B5294AC16F}"/>
          </ac:picMkLst>
        </pc:picChg>
      </pc:sldChg>
      <pc:sldChg chg="modSp mod setBg">
        <pc:chgData name="Kadiatou Sogodogo" userId="S::ksogodogo@usf.edu::0f2858ea-7126-4888-a17e-cdf8656fdcf1" providerId="AD" clId="Web-{6F4B522D-C9D9-7565-52D8-317D2578DF0A}" dt="2024-04-21T14:02:45.257" v="166" actId="1076"/>
        <pc:sldMkLst>
          <pc:docMk/>
          <pc:sldMk cId="2920788533" sldId="264"/>
        </pc:sldMkLst>
        <pc:picChg chg="mod">
          <ac:chgData name="Kadiatou Sogodogo" userId="S::ksogodogo@usf.edu::0f2858ea-7126-4888-a17e-cdf8656fdcf1" providerId="AD" clId="Web-{6F4B522D-C9D9-7565-52D8-317D2578DF0A}" dt="2024-04-21T14:02:45.257" v="166" actId="1076"/>
          <ac:picMkLst>
            <pc:docMk/>
            <pc:sldMk cId="2920788533" sldId="264"/>
            <ac:picMk id="4" creationId="{BD6BFF13-5437-1D26-1B38-B748DC8417B9}"/>
          </ac:picMkLst>
        </pc:picChg>
      </pc:sldChg>
      <pc:sldChg chg="addSp delSp modSp mod setBg">
        <pc:chgData name="Kadiatou Sogodogo" userId="S::ksogodogo@usf.edu::0f2858ea-7126-4888-a17e-cdf8656fdcf1" providerId="AD" clId="Web-{6F4B522D-C9D9-7565-52D8-317D2578DF0A}" dt="2024-04-21T17:43:20.987" v="176"/>
        <pc:sldMkLst>
          <pc:docMk/>
          <pc:sldMk cId="502159349" sldId="265"/>
        </pc:sldMkLst>
        <pc:spChg chg="mod">
          <ac:chgData name="Kadiatou Sogodogo" userId="S::ksogodogo@usf.edu::0f2858ea-7126-4888-a17e-cdf8656fdcf1" providerId="AD" clId="Web-{6F4B522D-C9D9-7565-52D8-317D2578DF0A}" dt="2024-04-21T17:43:20.987" v="176"/>
          <ac:spMkLst>
            <pc:docMk/>
            <pc:sldMk cId="502159349" sldId="265"/>
            <ac:spMk id="2" creationId="{E5BE22D0-40AA-3726-01B5-1D12964BCD7C}"/>
          </ac:spMkLst>
        </pc:spChg>
        <pc:spChg chg="add del">
          <ac:chgData name="Kadiatou Sogodogo" userId="S::ksogodogo@usf.edu::0f2858ea-7126-4888-a17e-cdf8656fdcf1" providerId="AD" clId="Web-{6F4B522D-C9D9-7565-52D8-317D2578DF0A}" dt="2024-04-21T13:56:58.854" v="156"/>
          <ac:spMkLst>
            <pc:docMk/>
            <pc:sldMk cId="502159349" sldId="265"/>
            <ac:spMk id="12" creationId="{19F9BF86-FE94-4517-B97D-026C7515E589}"/>
          </ac:spMkLst>
        </pc:spChg>
        <pc:spChg chg="add del">
          <ac:chgData name="Kadiatou Sogodogo" userId="S::ksogodogo@usf.edu::0f2858ea-7126-4888-a17e-cdf8656fdcf1" providerId="AD" clId="Web-{6F4B522D-C9D9-7565-52D8-317D2578DF0A}" dt="2024-04-21T13:56:58.854" v="156"/>
          <ac:spMkLst>
            <pc:docMk/>
            <pc:sldMk cId="502159349" sldId="265"/>
            <ac:spMk id="14" creationId="{F8B2ECD5-47B1-47AD-AC9D-045064631A65}"/>
          </ac:spMkLst>
        </pc:spChg>
        <pc:picChg chg="mod modCrop">
          <ac:chgData name="Kadiatou Sogodogo" userId="S::ksogodogo@usf.edu::0f2858ea-7126-4888-a17e-cdf8656fdcf1" providerId="AD" clId="Web-{6F4B522D-C9D9-7565-52D8-317D2578DF0A}" dt="2024-04-21T13:57:02.464" v="157" actId="1076"/>
          <ac:picMkLst>
            <pc:docMk/>
            <pc:sldMk cId="502159349" sldId="265"/>
            <ac:picMk id="4" creationId="{20559F3C-4257-B66C-5A25-4285E642A5BF}"/>
          </ac:picMkLst>
        </pc:picChg>
        <pc:picChg chg="add mod ord">
          <ac:chgData name="Kadiatou Sogodogo" userId="S::ksogodogo@usf.edu::0f2858ea-7126-4888-a17e-cdf8656fdcf1" providerId="AD" clId="Web-{6F4B522D-C9D9-7565-52D8-317D2578DF0A}" dt="2024-04-21T13:56:58.854" v="156"/>
          <ac:picMkLst>
            <pc:docMk/>
            <pc:sldMk cId="502159349" sldId="265"/>
            <ac:picMk id="5" creationId="{DB814D6A-60AC-4B7B-D7BC-45D57E946B90}"/>
          </ac:picMkLst>
        </pc:picChg>
        <pc:cxnChg chg="add del">
          <ac:chgData name="Kadiatou Sogodogo" userId="S::ksogodogo@usf.edu::0f2858ea-7126-4888-a17e-cdf8656fdcf1" providerId="AD" clId="Web-{6F4B522D-C9D9-7565-52D8-317D2578DF0A}" dt="2024-04-21T13:56:58.854" v="156"/>
          <ac:cxnSpMkLst>
            <pc:docMk/>
            <pc:sldMk cId="502159349" sldId="265"/>
            <ac:cxnSpMk id="10" creationId="{F209B62C-3402-4623-9A7C-AA048B56F8C3}"/>
          </ac:cxnSpMkLst>
        </pc:cxnChg>
        <pc:cxnChg chg="add del">
          <ac:chgData name="Kadiatou Sogodogo" userId="S::ksogodogo@usf.edu::0f2858ea-7126-4888-a17e-cdf8656fdcf1" providerId="AD" clId="Web-{6F4B522D-C9D9-7565-52D8-317D2578DF0A}" dt="2024-04-21T13:56:58.854" v="156"/>
          <ac:cxnSpMkLst>
            <pc:docMk/>
            <pc:sldMk cId="502159349" sldId="265"/>
            <ac:cxnSpMk id="16" creationId="{97CC2FE6-3AD0-4131-B4BC-1F4D65E25E13}"/>
          </ac:cxnSpMkLst>
        </pc:cxnChg>
      </pc:sldChg>
      <pc:sldChg chg="addSp delSp modSp del">
        <pc:chgData name="Kadiatou Sogodogo" userId="S::ksogodogo@usf.edu::0f2858ea-7126-4888-a17e-cdf8656fdcf1" providerId="AD" clId="Web-{6F4B522D-C9D9-7565-52D8-317D2578DF0A}" dt="2024-04-21T13:57:25.386" v="161" actId="20577"/>
        <pc:sldMkLst>
          <pc:docMk/>
          <pc:sldMk cId="1572754716" sldId="267"/>
        </pc:sldMkLst>
        <pc:spChg chg="mod">
          <ac:chgData name="Kadiatou Sogodogo" userId="S::ksogodogo@usf.edu::0f2858ea-7126-4888-a17e-cdf8656fdcf1" providerId="AD" clId="Web-{6F4B522D-C9D9-7565-52D8-317D2578DF0A}" dt="2024-04-21T13:47:05.205" v="140" actId="14100"/>
          <ac:spMkLst>
            <pc:docMk/>
            <pc:sldMk cId="1572754716" sldId="267"/>
            <ac:spMk id="2" creationId="{9342315D-0916-9C89-BAEC-4F390AC3709F}"/>
          </ac:spMkLst>
        </pc:spChg>
        <pc:spChg chg="mod">
          <ac:chgData name="Kadiatou Sogodogo" userId="S::ksogodogo@usf.edu::0f2858ea-7126-4888-a17e-cdf8656fdcf1" providerId="AD" clId="Web-{6F4B522D-C9D9-7565-52D8-317D2578DF0A}" dt="2024-04-21T13:46:35.720" v="136" actId="20577"/>
          <ac:spMkLst>
            <pc:docMk/>
            <pc:sldMk cId="1572754716" sldId="267"/>
            <ac:spMk id="3" creationId="{8A31B3BC-3BF4-4675-B65F-BEFECEF8F320}"/>
          </ac:spMkLst>
        </pc:spChg>
        <pc:spChg chg="mod">
          <ac:chgData name="Kadiatou Sogodogo" userId="S::ksogodogo@usf.edu::0f2858ea-7126-4888-a17e-cdf8656fdcf1" providerId="AD" clId="Web-{6F4B522D-C9D9-7565-52D8-317D2578DF0A}" dt="2024-04-21T13:57:25.386" v="161" actId="20577"/>
          <ac:spMkLst>
            <pc:docMk/>
            <pc:sldMk cId="1572754716" sldId="267"/>
            <ac:spMk id="5" creationId="{D4BF0D7F-A6A8-C3E7-FC88-7324C83F4FC2}"/>
          </ac:spMkLst>
        </pc:spChg>
        <pc:spChg chg="add del mod">
          <ac:chgData name="Kadiatou Sogodogo" userId="S::ksogodogo@usf.edu::0f2858ea-7126-4888-a17e-cdf8656fdcf1" providerId="AD" clId="Web-{6F4B522D-C9D9-7565-52D8-317D2578DF0A}" dt="2024-04-21T05:31:58.831" v="64"/>
          <ac:spMkLst>
            <pc:docMk/>
            <pc:sldMk cId="1572754716" sldId="267"/>
            <ac:spMk id="8" creationId="{55A3799D-1423-87E6-3034-6A76368AF080}"/>
          </ac:spMkLst>
        </pc:spChg>
        <pc:spChg chg="add del mod">
          <ac:chgData name="Kadiatou Sogodogo" userId="S::ksogodogo@usf.edu::0f2858ea-7126-4888-a17e-cdf8656fdcf1" providerId="AD" clId="Web-{6F4B522D-C9D9-7565-52D8-317D2578DF0A}" dt="2024-04-21T05:35:45.314" v="89"/>
          <ac:spMkLst>
            <pc:docMk/>
            <pc:sldMk cId="1572754716" sldId="267"/>
            <ac:spMk id="13" creationId="{BCB7957B-2C8A-2CA9-82AB-3753F14E73B4}"/>
          </ac:spMkLst>
        </pc:spChg>
        <pc:picChg chg="add del mod ord">
          <ac:chgData name="Kadiatou Sogodogo" userId="S::ksogodogo@usf.edu::0f2858ea-7126-4888-a17e-cdf8656fdcf1" providerId="AD" clId="Web-{6F4B522D-C9D9-7565-52D8-317D2578DF0A}" dt="2024-04-21T05:29:00.028" v="36"/>
          <ac:picMkLst>
            <pc:docMk/>
            <pc:sldMk cId="1572754716" sldId="267"/>
            <ac:picMk id="4" creationId="{FF594CF9-C79D-DC32-F304-8BFF36EB453B}"/>
          </ac:picMkLst>
        </pc:picChg>
        <pc:picChg chg="add del mod">
          <ac:chgData name="Kadiatou Sogodogo" userId="S::ksogodogo@usf.edu::0f2858ea-7126-4888-a17e-cdf8656fdcf1" providerId="AD" clId="Web-{6F4B522D-C9D9-7565-52D8-317D2578DF0A}" dt="2024-04-21T05:31:46.565" v="59"/>
          <ac:picMkLst>
            <pc:docMk/>
            <pc:sldMk cId="1572754716" sldId="267"/>
            <ac:picMk id="6" creationId="{7E7899ED-28BC-0F71-B2D2-9A68E04BB80A}"/>
          </ac:picMkLst>
        </pc:picChg>
        <pc:picChg chg="add del mod">
          <ac:chgData name="Kadiatou Sogodogo" userId="S::ksogodogo@usf.edu::0f2858ea-7126-4888-a17e-cdf8656fdcf1" providerId="AD" clId="Web-{6F4B522D-C9D9-7565-52D8-317D2578DF0A}" dt="2024-04-21T05:31:58.831" v="65"/>
          <ac:picMkLst>
            <pc:docMk/>
            <pc:sldMk cId="1572754716" sldId="267"/>
            <ac:picMk id="7" creationId="{52E46F2D-0416-98A2-9CE5-BDF0A4423095}"/>
          </ac:picMkLst>
        </pc:picChg>
        <pc:picChg chg="add mod modCrop">
          <ac:chgData name="Kadiatou Sogodogo" userId="S::ksogodogo@usf.edu::0f2858ea-7126-4888-a17e-cdf8656fdcf1" providerId="AD" clId="Web-{6F4B522D-C9D9-7565-52D8-317D2578DF0A}" dt="2024-04-21T13:57:16.636" v="158" actId="1076"/>
          <ac:picMkLst>
            <pc:docMk/>
            <pc:sldMk cId="1572754716" sldId="267"/>
            <ac:picMk id="10" creationId="{FBE7E6FB-D005-CB6C-E14A-6075279F6B8F}"/>
          </ac:picMkLst>
        </pc:picChg>
        <pc:picChg chg="add del mod">
          <ac:chgData name="Kadiatou Sogodogo" userId="S::ksogodogo@usf.edu::0f2858ea-7126-4888-a17e-cdf8656fdcf1" providerId="AD" clId="Web-{6F4B522D-C9D9-7565-52D8-317D2578DF0A}" dt="2024-04-21T05:33:52.872" v="72"/>
          <ac:picMkLst>
            <pc:docMk/>
            <pc:sldMk cId="1572754716" sldId="267"/>
            <ac:picMk id="11" creationId="{2FA0C9F4-3091-62C0-E939-0BDEFF9E6532}"/>
          </ac:picMkLst>
        </pc:picChg>
        <pc:picChg chg="add del mod">
          <ac:chgData name="Kadiatou Sogodogo" userId="S::ksogodogo@usf.edu::0f2858ea-7126-4888-a17e-cdf8656fdcf1" providerId="AD" clId="Web-{6F4B522D-C9D9-7565-52D8-317D2578DF0A}" dt="2024-04-21T05:35:45.314" v="90"/>
          <ac:picMkLst>
            <pc:docMk/>
            <pc:sldMk cId="1572754716" sldId="267"/>
            <ac:picMk id="12" creationId="{5C960CAF-1AED-A169-924B-89F6795ACCE9}"/>
          </ac:picMkLst>
        </pc:picChg>
      </pc:sldChg>
      <pc:sldChg chg="modSp">
        <pc:chgData name="Kadiatou Sogodogo" userId="S::ksogodogo@usf.edu::0f2858ea-7126-4888-a17e-cdf8656fdcf1" providerId="AD" clId="Web-{6F4B522D-C9D9-7565-52D8-317D2578DF0A}" dt="2024-04-21T14:01:17.160" v="163" actId="1076"/>
        <pc:sldMkLst>
          <pc:docMk/>
          <pc:sldMk cId="2837174146" sldId="269"/>
        </pc:sldMkLst>
        <pc:picChg chg="mod">
          <ac:chgData name="Kadiatou Sogodogo" userId="S::ksogodogo@usf.edu::0f2858ea-7126-4888-a17e-cdf8656fdcf1" providerId="AD" clId="Web-{6F4B522D-C9D9-7565-52D8-317D2578DF0A}" dt="2024-04-21T14:01:17.160" v="163" actId="1076"/>
          <ac:picMkLst>
            <pc:docMk/>
            <pc:sldMk cId="2837174146" sldId="269"/>
            <ac:picMk id="7" creationId="{57A7B347-7E0F-CF42-8773-C770DB0CA220}"/>
          </ac:picMkLst>
        </pc:picChg>
      </pc:sldChg>
      <pc:sldChg chg="addSp delSp modSp add replId">
        <pc:chgData name="Kadiatou Sogodogo" userId="S::ksogodogo@usf.edu::0f2858ea-7126-4888-a17e-cdf8656fdcf1" providerId="AD" clId="Web-{6F4B522D-C9D9-7565-52D8-317D2578DF0A}" dt="2024-04-21T05:40:07.294" v="125" actId="1076"/>
        <pc:sldMkLst>
          <pc:docMk/>
          <pc:sldMk cId="1071545252" sldId="273"/>
        </pc:sldMkLst>
        <pc:spChg chg="mod">
          <ac:chgData name="Kadiatou Sogodogo" userId="S::ksogodogo@usf.edu::0f2858ea-7126-4888-a17e-cdf8656fdcf1" providerId="AD" clId="Web-{6F4B522D-C9D9-7565-52D8-317D2578DF0A}" dt="2024-04-21T05:40:04.654" v="124" actId="20577"/>
          <ac:spMkLst>
            <pc:docMk/>
            <pc:sldMk cId="1071545252" sldId="273"/>
            <ac:spMk id="2" creationId="{BB4A1CEA-A34F-84E2-DAD1-92E08375505A}"/>
          </ac:spMkLst>
        </pc:spChg>
        <pc:spChg chg="del">
          <ac:chgData name="Kadiatou Sogodogo" userId="S::ksogodogo@usf.edu::0f2858ea-7126-4888-a17e-cdf8656fdcf1" providerId="AD" clId="Web-{6F4B522D-C9D9-7565-52D8-317D2578DF0A}" dt="2024-04-21T05:38:12.507" v="98"/>
          <ac:spMkLst>
            <pc:docMk/>
            <pc:sldMk cId="1071545252" sldId="273"/>
            <ac:spMk id="3" creationId="{1A3DB894-D993-C7BE-E6BC-C8329F4CFB04}"/>
          </ac:spMkLst>
        </pc:spChg>
        <pc:picChg chg="add mod ord">
          <ac:chgData name="Kadiatou Sogodogo" userId="S::ksogodogo@usf.edu::0f2858ea-7126-4888-a17e-cdf8656fdcf1" providerId="AD" clId="Web-{6F4B522D-C9D9-7565-52D8-317D2578DF0A}" dt="2024-04-21T05:40:07.294" v="125" actId="1076"/>
          <ac:picMkLst>
            <pc:docMk/>
            <pc:sldMk cId="1071545252" sldId="273"/>
            <ac:picMk id="4" creationId="{FFFDA82A-5ECF-C122-DA83-EBD73539BE2B}"/>
          </ac:picMkLst>
        </pc:picChg>
      </pc:sldChg>
    </pc:docChg>
  </pc:docChgLst>
  <pc:docChgLst>
    <pc:chgData name="Kadiatou Sogodogo" userId="S::ksogodogo@usf.edu::0f2858ea-7126-4888-a17e-cdf8656fdcf1" providerId="AD" clId="Web-{5FB7FBBA-9692-5E6C-F3BE-355F22CD11B7}"/>
    <pc:docChg chg="addSld modSld">
      <pc:chgData name="Kadiatou Sogodogo" userId="S::ksogodogo@usf.edu::0f2858ea-7126-4888-a17e-cdf8656fdcf1" providerId="AD" clId="Web-{5FB7FBBA-9692-5E6C-F3BE-355F22CD11B7}" dt="2024-04-22T00:46:48.944" v="152"/>
      <pc:docMkLst>
        <pc:docMk/>
      </pc:docMkLst>
      <pc:sldChg chg="modSp">
        <pc:chgData name="Kadiatou Sogodogo" userId="S::ksogodogo@usf.edu::0f2858ea-7126-4888-a17e-cdf8656fdcf1" providerId="AD" clId="Web-{5FB7FBBA-9692-5E6C-F3BE-355F22CD11B7}" dt="2024-04-21T23:18:02.656" v="129" actId="20577"/>
        <pc:sldMkLst>
          <pc:docMk/>
          <pc:sldMk cId="2394112676" sldId="258"/>
        </pc:sldMkLst>
        <pc:graphicFrameChg chg="modGraphic">
          <ac:chgData name="Kadiatou Sogodogo" userId="S::ksogodogo@usf.edu::0f2858ea-7126-4888-a17e-cdf8656fdcf1" providerId="AD" clId="Web-{5FB7FBBA-9692-5E6C-F3BE-355F22CD11B7}" dt="2024-04-21T23:18:02.656" v="129" actId="20577"/>
          <ac:graphicFrameMkLst>
            <pc:docMk/>
            <pc:sldMk cId="2394112676" sldId="258"/>
            <ac:graphicFrameMk id="218" creationId="{2C6BCCD7-7BEE-337C-7B04-45ED3202CC57}"/>
          </ac:graphicFrameMkLst>
        </pc:graphicFrameChg>
      </pc:sldChg>
      <pc:sldChg chg="modSp">
        <pc:chgData name="Kadiatou Sogodogo" userId="S::ksogodogo@usf.edu::0f2858ea-7126-4888-a17e-cdf8656fdcf1" providerId="AD" clId="Web-{5FB7FBBA-9692-5E6C-F3BE-355F22CD11B7}" dt="2024-04-21T22:24:50.135" v="126" actId="1076"/>
        <pc:sldMkLst>
          <pc:docMk/>
          <pc:sldMk cId="2920788533" sldId="264"/>
        </pc:sldMkLst>
        <pc:picChg chg="mod">
          <ac:chgData name="Kadiatou Sogodogo" userId="S::ksogodogo@usf.edu::0f2858ea-7126-4888-a17e-cdf8656fdcf1" providerId="AD" clId="Web-{5FB7FBBA-9692-5E6C-F3BE-355F22CD11B7}" dt="2024-04-21T22:24:50.135" v="126" actId="1076"/>
          <ac:picMkLst>
            <pc:docMk/>
            <pc:sldMk cId="2920788533" sldId="264"/>
            <ac:picMk id="4" creationId="{BD6BFF13-5437-1D26-1B38-B748DC8417B9}"/>
          </ac:picMkLst>
        </pc:picChg>
      </pc:sldChg>
      <pc:sldChg chg="modSp">
        <pc:chgData name="Kadiatou Sogodogo" userId="S::ksogodogo@usf.edu::0f2858ea-7126-4888-a17e-cdf8656fdcf1" providerId="AD" clId="Web-{5FB7FBBA-9692-5E6C-F3BE-355F22CD11B7}" dt="2024-04-21T23:42:35.843" v="140" actId="20577"/>
        <pc:sldMkLst>
          <pc:docMk/>
          <pc:sldMk cId="1572754716" sldId="267"/>
        </pc:sldMkLst>
        <pc:spChg chg="mod">
          <ac:chgData name="Kadiatou Sogodogo" userId="S::ksogodogo@usf.edu::0f2858ea-7126-4888-a17e-cdf8656fdcf1" providerId="AD" clId="Web-{5FB7FBBA-9692-5E6C-F3BE-355F22CD11B7}" dt="2024-04-21T23:42:35.843" v="140" actId="20577"/>
          <ac:spMkLst>
            <pc:docMk/>
            <pc:sldMk cId="1572754716" sldId="267"/>
            <ac:spMk id="3" creationId="{8A31B3BC-3BF4-4675-B65F-BEFECEF8F320}"/>
          </ac:spMkLst>
        </pc:spChg>
        <pc:spChg chg="mod">
          <ac:chgData name="Kadiatou Sogodogo" userId="S::ksogodogo@usf.edu::0f2858ea-7126-4888-a17e-cdf8656fdcf1" providerId="AD" clId="Web-{5FB7FBBA-9692-5E6C-F3BE-355F22CD11B7}" dt="2024-04-21T23:37:32.830" v="131" actId="20577"/>
          <ac:spMkLst>
            <pc:docMk/>
            <pc:sldMk cId="1572754716" sldId="267"/>
            <ac:spMk id="5" creationId="{D4BF0D7F-A6A8-C3E7-FC88-7324C83F4FC2}"/>
          </ac:spMkLst>
        </pc:spChg>
      </pc:sldChg>
      <pc:sldChg chg="addSp delSp modSp new mod setBg">
        <pc:chgData name="Kadiatou Sogodogo" userId="S::ksogodogo@usf.edu::0f2858ea-7126-4888-a17e-cdf8656fdcf1" providerId="AD" clId="Web-{5FB7FBBA-9692-5E6C-F3BE-355F22CD11B7}" dt="2024-04-21T22:21:24.112" v="103" actId="1076"/>
        <pc:sldMkLst>
          <pc:docMk/>
          <pc:sldMk cId="452796702" sldId="284"/>
        </pc:sldMkLst>
        <pc:spChg chg="mod">
          <ac:chgData name="Kadiatou Sogodogo" userId="S::ksogodogo@usf.edu::0f2858ea-7126-4888-a17e-cdf8656fdcf1" providerId="AD" clId="Web-{5FB7FBBA-9692-5E6C-F3BE-355F22CD11B7}" dt="2024-04-21T22:20:06.531" v="94" actId="1076"/>
          <ac:spMkLst>
            <pc:docMk/>
            <pc:sldMk cId="452796702" sldId="284"/>
            <ac:spMk id="2" creationId="{84434766-217B-4AFB-E0C9-BD21CDE01F25}"/>
          </ac:spMkLst>
        </pc:spChg>
        <pc:spChg chg="del">
          <ac:chgData name="Kadiatou Sogodogo" userId="S::ksogodogo@usf.edu::0f2858ea-7126-4888-a17e-cdf8656fdcf1" providerId="AD" clId="Web-{5FB7FBBA-9692-5E6C-F3BE-355F22CD11B7}" dt="2024-04-21T22:18:01.777" v="67"/>
          <ac:spMkLst>
            <pc:docMk/>
            <pc:sldMk cId="452796702" sldId="284"/>
            <ac:spMk id="3" creationId="{5DFD3670-AFFF-591C-4A35-55F19E52808E}"/>
          </ac:spMkLst>
        </pc:spChg>
        <pc:spChg chg="add">
          <ac:chgData name="Kadiatou Sogodogo" userId="S::ksogodogo@usf.edu::0f2858ea-7126-4888-a17e-cdf8656fdcf1" providerId="AD" clId="Web-{5FB7FBBA-9692-5E6C-F3BE-355F22CD11B7}" dt="2024-04-21T22:18:06.887" v="68"/>
          <ac:spMkLst>
            <pc:docMk/>
            <pc:sldMk cId="452796702" sldId="284"/>
            <ac:spMk id="11" creationId="{19F9BF86-FE94-4517-B97D-026C7515E589}"/>
          </ac:spMkLst>
        </pc:spChg>
        <pc:picChg chg="add mod ord modCrop">
          <ac:chgData name="Kadiatou Sogodogo" userId="S::ksogodogo@usf.edu::0f2858ea-7126-4888-a17e-cdf8656fdcf1" providerId="AD" clId="Web-{5FB7FBBA-9692-5E6C-F3BE-355F22CD11B7}" dt="2024-04-21T22:21:24.112" v="103" actId="1076"/>
          <ac:picMkLst>
            <pc:docMk/>
            <pc:sldMk cId="452796702" sldId="284"/>
            <ac:picMk id="4" creationId="{3326C260-9544-D17F-92CA-58F188E95E27}"/>
          </ac:picMkLst>
        </pc:picChg>
        <pc:cxnChg chg="add">
          <ac:chgData name="Kadiatou Sogodogo" userId="S::ksogodogo@usf.edu::0f2858ea-7126-4888-a17e-cdf8656fdcf1" providerId="AD" clId="Web-{5FB7FBBA-9692-5E6C-F3BE-355F22CD11B7}" dt="2024-04-21T22:18:06.887" v="68"/>
          <ac:cxnSpMkLst>
            <pc:docMk/>
            <pc:sldMk cId="452796702" sldId="284"/>
            <ac:cxnSpMk id="9" creationId="{F209B62C-3402-4623-9A7C-AA048B56F8C3}"/>
          </ac:cxnSpMkLst>
        </pc:cxnChg>
        <pc:cxnChg chg="add">
          <ac:chgData name="Kadiatou Sogodogo" userId="S::ksogodogo@usf.edu::0f2858ea-7126-4888-a17e-cdf8656fdcf1" providerId="AD" clId="Web-{5FB7FBBA-9692-5E6C-F3BE-355F22CD11B7}" dt="2024-04-21T22:18:06.887" v="68"/>
          <ac:cxnSpMkLst>
            <pc:docMk/>
            <pc:sldMk cId="452796702" sldId="284"/>
            <ac:cxnSpMk id="13" creationId="{59D7B6BE-A4E0-4483-BEC5-493AC3E5D2AD}"/>
          </ac:cxnSpMkLst>
        </pc:cxnChg>
      </pc:sldChg>
      <pc:sldChg chg="addSp delSp modSp add mod replId setBg">
        <pc:chgData name="Kadiatou Sogodogo" userId="S::ksogodogo@usf.edu::0f2858ea-7126-4888-a17e-cdf8656fdcf1" providerId="AD" clId="Web-{5FB7FBBA-9692-5E6C-F3BE-355F22CD11B7}" dt="2024-04-21T22:23:51.664" v="124" actId="1076"/>
        <pc:sldMkLst>
          <pc:docMk/>
          <pc:sldMk cId="1661162713" sldId="286"/>
        </pc:sldMkLst>
        <pc:spChg chg="mod">
          <ac:chgData name="Kadiatou Sogodogo" userId="S::ksogodogo@usf.edu::0f2858ea-7126-4888-a17e-cdf8656fdcf1" providerId="AD" clId="Web-{5FB7FBBA-9692-5E6C-F3BE-355F22CD11B7}" dt="2024-04-21T22:23:33.992" v="119" actId="14100"/>
          <ac:spMkLst>
            <pc:docMk/>
            <pc:sldMk cId="1661162713" sldId="286"/>
            <ac:spMk id="2" creationId="{84434766-217B-4AFB-E0C9-BD21CDE01F25}"/>
          </ac:spMkLst>
        </pc:spChg>
        <pc:spChg chg="del">
          <ac:chgData name="Kadiatou Sogodogo" userId="S::ksogodogo@usf.edu::0f2858ea-7126-4888-a17e-cdf8656fdcf1" providerId="AD" clId="Web-{5FB7FBBA-9692-5E6C-F3BE-355F22CD11B7}" dt="2024-04-21T22:22:51.881" v="111"/>
          <ac:spMkLst>
            <pc:docMk/>
            <pc:sldMk cId="1661162713" sldId="286"/>
            <ac:spMk id="3" creationId="{5DFD3670-AFFF-591C-4A35-55F19E52808E}"/>
          </ac:spMkLst>
        </pc:spChg>
        <pc:spChg chg="add">
          <ac:chgData name="Kadiatou Sogodogo" userId="S::ksogodogo@usf.edu::0f2858ea-7126-4888-a17e-cdf8656fdcf1" providerId="AD" clId="Web-{5FB7FBBA-9692-5E6C-F3BE-355F22CD11B7}" dt="2024-04-21T22:23:02.756" v="112"/>
          <ac:spMkLst>
            <pc:docMk/>
            <pc:sldMk cId="1661162713" sldId="286"/>
            <ac:spMk id="11" creationId="{19F9BF86-FE94-4517-B97D-026C7515E589}"/>
          </ac:spMkLst>
        </pc:spChg>
        <pc:picChg chg="add mod ord">
          <ac:chgData name="Kadiatou Sogodogo" userId="S::ksogodogo@usf.edu::0f2858ea-7126-4888-a17e-cdf8656fdcf1" providerId="AD" clId="Web-{5FB7FBBA-9692-5E6C-F3BE-355F22CD11B7}" dt="2024-04-21T22:23:51.664" v="124" actId="1076"/>
          <ac:picMkLst>
            <pc:docMk/>
            <pc:sldMk cId="1661162713" sldId="286"/>
            <ac:picMk id="4" creationId="{310BD617-30F4-0559-A825-B3402E660CDB}"/>
          </ac:picMkLst>
        </pc:picChg>
        <pc:cxnChg chg="add">
          <ac:chgData name="Kadiatou Sogodogo" userId="S::ksogodogo@usf.edu::0f2858ea-7126-4888-a17e-cdf8656fdcf1" providerId="AD" clId="Web-{5FB7FBBA-9692-5E6C-F3BE-355F22CD11B7}" dt="2024-04-21T22:23:02.756" v="112"/>
          <ac:cxnSpMkLst>
            <pc:docMk/>
            <pc:sldMk cId="1661162713" sldId="286"/>
            <ac:cxnSpMk id="9" creationId="{F209B62C-3402-4623-9A7C-AA048B56F8C3}"/>
          </ac:cxnSpMkLst>
        </pc:cxnChg>
        <pc:cxnChg chg="add">
          <ac:chgData name="Kadiatou Sogodogo" userId="S::ksogodogo@usf.edu::0f2858ea-7126-4888-a17e-cdf8656fdcf1" providerId="AD" clId="Web-{5FB7FBBA-9692-5E6C-F3BE-355F22CD11B7}" dt="2024-04-21T22:23:02.756" v="112"/>
          <ac:cxnSpMkLst>
            <pc:docMk/>
            <pc:sldMk cId="1661162713" sldId="286"/>
            <ac:cxnSpMk id="13" creationId="{8CED01B4-40F2-4CAE-8062-1D4CE8454C35}"/>
          </ac:cxnSpMkLst>
        </pc:cxnChg>
      </pc:sldChg>
      <pc:sldChg chg="modSp new">
        <pc:chgData name="Kadiatou Sogodogo" userId="S::ksogodogo@usf.edu::0f2858ea-7126-4888-a17e-cdf8656fdcf1" providerId="AD" clId="Web-{5FB7FBBA-9692-5E6C-F3BE-355F22CD11B7}" dt="2024-04-22T00:46:48.944" v="152"/>
        <pc:sldMkLst>
          <pc:docMk/>
          <pc:sldMk cId="2052387256" sldId="287"/>
        </pc:sldMkLst>
        <pc:spChg chg="mod">
          <ac:chgData name="Kadiatou Sogodogo" userId="S::ksogodogo@usf.edu::0f2858ea-7126-4888-a17e-cdf8656fdcf1" providerId="AD" clId="Web-{5FB7FBBA-9692-5E6C-F3BE-355F22CD11B7}" dt="2024-04-22T00:46:48.944" v="152"/>
          <ac:spMkLst>
            <pc:docMk/>
            <pc:sldMk cId="2052387256" sldId="287"/>
            <ac:spMk id="2" creationId="{1B738B60-92DE-3E7D-457C-26ADE5CB48CA}"/>
          </ac:spMkLst>
        </pc:spChg>
      </pc:sldChg>
    </pc:docChg>
  </pc:docChgLst>
  <pc:docChgLst>
    <pc:chgData name="Kadiatou Sogodogo" userId="S::ksogodogo@usf.edu::0f2858ea-7126-4888-a17e-cdf8656fdcf1" providerId="AD" clId="Web-{7F5414A6-24AB-9B6D-6E5F-34BD589747CC}"/>
    <pc:docChg chg="addSld delSld modSld">
      <pc:chgData name="Kadiatou Sogodogo" userId="S::ksogodogo@usf.edu::0f2858ea-7126-4888-a17e-cdf8656fdcf1" providerId="AD" clId="Web-{7F5414A6-24AB-9B6D-6E5F-34BD589747CC}" dt="2024-04-20T20:18:33.421" v="142" actId="20577"/>
      <pc:docMkLst>
        <pc:docMk/>
      </pc:docMkLst>
      <pc:sldChg chg="modSp">
        <pc:chgData name="Kadiatou Sogodogo" userId="S::ksogodogo@usf.edu::0f2858ea-7126-4888-a17e-cdf8656fdcf1" providerId="AD" clId="Web-{7F5414A6-24AB-9B6D-6E5F-34BD589747CC}" dt="2024-04-20T20:17:13.325" v="119" actId="20577"/>
        <pc:sldMkLst>
          <pc:docMk/>
          <pc:sldMk cId="1905129840" sldId="257"/>
        </pc:sldMkLst>
        <pc:spChg chg="mod">
          <ac:chgData name="Kadiatou Sogodogo" userId="S::ksogodogo@usf.edu::0f2858ea-7126-4888-a17e-cdf8656fdcf1" providerId="AD" clId="Web-{7F5414A6-24AB-9B6D-6E5F-34BD589747CC}" dt="2024-04-20T20:17:13.325" v="119" actId="20577"/>
          <ac:spMkLst>
            <pc:docMk/>
            <pc:sldMk cId="1905129840" sldId="257"/>
            <ac:spMk id="3" creationId="{8A31B3BC-3BF4-4675-B65F-BEFECEF8F320}"/>
          </ac:spMkLst>
        </pc:spChg>
      </pc:sldChg>
      <pc:sldChg chg="modSp modNotes">
        <pc:chgData name="Kadiatou Sogodogo" userId="S::ksogodogo@usf.edu::0f2858ea-7126-4888-a17e-cdf8656fdcf1" providerId="AD" clId="Web-{7F5414A6-24AB-9B6D-6E5F-34BD589747CC}" dt="2024-04-20T20:14:56.926" v="109" actId="20577"/>
        <pc:sldMkLst>
          <pc:docMk/>
          <pc:sldMk cId="2394112676" sldId="258"/>
        </pc:sldMkLst>
        <pc:spChg chg="mod">
          <ac:chgData name="Kadiatou Sogodogo" userId="S::ksogodogo@usf.edu::0f2858ea-7126-4888-a17e-cdf8656fdcf1" providerId="AD" clId="Web-{7F5414A6-24AB-9B6D-6E5F-34BD589747CC}" dt="2024-04-20T20:14:56.926" v="109" actId="20577"/>
          <ac:spMkLst>
            <pc:docMk/>
            <pc:sldMk cId="2394112676" sldId="258"/>
            <ac:spMk id="3" creationId="{C348F970-2447-A8A3-DC73-7E405B7F9FD1}"/>
          </ac:spMkLst>
        </pc:spChg>
      </pc:sldChg>
      <pc:sldChg chg="delSp modSp">
        <pc:chgData name="Kadiatou Sogodogo" userId="S::ksogodogo@usf.edu::0f2858ea-7126-4888-a17e-cdf8656fdcf1" providerId="AD" clId="Web-{7F5414A6-24AB-9B6D-6E5F-34BD589747CC}" dt="2024-04-20T20:07:21.850" v="98" actId="20577"/>
        <pc:sldMkLst>
          <pc:docMk/>
          <pc:sldMk cId="2443393071" sldId="259"/>
        </pc:sldMkLst>
        <pc:spChg chg="mod">
          <ac:chgData name="Kadiatou Sogodogo" userId="S::ksogodogo@usf.edu::0f2858ea-7126-4888-a17e-cdf8656fdcf1" providerId="AD" clId="Web-{7F5414A6-24AB-9B6D-6E5F-34BD589747CC}" dt="2024-04-20T20:07:21.850" v="98" actId="20577"/>
          <ac:spMkLst>
            <pc:docMk/>
            <pc:sldMk cId="2443393071" sldId="259"/>
            <ac:spMk id="2" creationId="{FCD1A7A6-1514-5F39-3E20-697DEAD91535}"/>
          </ac:spMkLst>
        </pc:spChg>
        <pc:spChg chg="del mod">
          <ac:chgData name="Kadiatou Sogodogo" userId="S::ksogodogo@usf.edu::0f2858ea-7126-4888-a17e-cdf8656fdcf1" providerId="AD" clId="Web-{7F5414A6-24AB-9B6D-6E5F-34BD589747CC}" dt="2024-04-20T18:44:11.977" v="19"/>
          <ac:spMkLst>
            <pc:docMk/>
            <pc:sldMk cId="2443393071" sldId="259"/>
            <ac:spMk id="3" creationId="{3223AA4A-7BB9-69D8-EF6C-16DCFA98030B}"/>
          </ac:spMkLst>
        </pc:spChg>
      </pc:sldChg>
      <pc:sldChg chg="modSp">
        <pc:chgData name="Kadiatou Sogodogo" userId="S::ksogodogo@usf.edu::0f2858ea-7126-4888-a17e-cdf8656fdcf1" providerId="AD" clId="Web-{7F5414A6-24AB-9B6D-6E5F-34BD589747CC}" dt="2024-04-20T18:47:06.014" v="31" actId="20577"/>
        <pc:sldMkLst>
          <pc:docMk/>
          <pc:sldMk cId="2594410401" sldId="260"/>
        </pc:sldMkLst>
        <pc:spChg chg="mod">
          <ac:chgData name="Kadiatou Sogodogo" userId="S::ksogodogo@usf.edu::0f2858ea-7126-4888-a17e-cdf8656fdcf1" providerId="AD" clId="Web-{7F5414A6-24AB-9B6D-6E5F-34BD589747CC}" dt="2024-04-20T18:47:06.014" v="31" actId="20577"/>
          <ac:spMkLst>
            <pc:docMk/>
            <pc:sldMk cId="2594410401" sldId="260"/>
            <ac:spMk id="2" creationId="{BB4A1CEA-A34F-84E2-DAD1-92E08375505A}"/>
          </ac:spMkLst>
        </pc:spChg>
      </pc:sldChg>
      <pc:sldChg chg="modSp new">
        <pc:chgData name="Kadiatou Sogodogo" userId="S::ksogodogo@usf.edu::0f2858ea-7126-4888-a17e-cdf8656fdcf1" providerId="AD" clId="Web-{7F5414A6-24AB-9B6D-6E5F-34BD589747CC}" dt="2024-04-20T18:43:58.164" v="17" actId="20577"/>
        <pc:sldMkLst>
          <pc:docMk/>
          <pc:sldMk cId="1106766551" sldId="261"/>
        </pc:sldMkLst>
        <pc:spChg chg="mod">
          <ac:chgData name="Kadiatou Sogodogo" userId="S::ksogodogo@usf.edu::0f2858ea-7126-4888-a17e-cdf8656fdcf1" providerId="AD" clId="Web-{7F5414A6-24AB-9B6D-6E5F-34BD589747CC}" dt="2024-04-20T18:43:58.164" v="17" actId="20577"/>
          <ac:spMkLst>
            <pc:docMk/>
            <pc:sldMk cId="1106766551" sldId="261"/>
            <ac:spMk id="2" creationId="{63251B96-0D9E-94AC-6020-B5D50E250ABE}"/>
          </ac:spMkLst>
        </pc:spChg>
      </pc:sldChg>
      <pc:sldChg chg="modSp new">
        <pc:chgData name="Kadiatou Sogodogo" userId="S::ksogodogo@usf.edu::0f2858ea-7126-4888-a17e-cdf8656fdcf1" providerId="AD" clId="Web-{7F5414A6-24AB-9B6D-6E5F-34BD589747CC}" dt="2024-04-20T20:02:18.119" v="83" actId="20577"/>
        <pc:sldMkLst>
          <pc:docMk/>
          <pc:sldMk cId="397588801" sldId="262"/>
        </pc:sldMkLst>
        <pc:spChg chg="mod">
          <ac:chgData name="Kadiatou Sogodogo" userId="S::ksogodogo@usf.edu::0f2858ea-7126-4888-a17e-cdf8656fdcf1" providerId="AD" clId="Web-{7F5414A6-24AB-9B6D-6E5F-34BD589747CC}" dt="2024-04-20T20:02:18.119" v="83" actId="20577"/>
          <ac:spMkLst>
            <pc:docMk/>
            <pc:sldMk cId="397588801" sldId="262"/>
            <ac:spMk id="2" creationId="{22479EB7-DB49-77FC-625B-57B3ED216207}"/>
          </ac:spMkLst>
        </pc:spChg>
      </pc:sldChg>
      <pc:sldChg chg="new del">
        <pc:chgData name="Kadiatou Sogodogo" userId="S::ksogodogo@usf.edu::0f2858ea-7126-4888-a17e-cdf8656fdcf1" providerId="AD" clId="Web-{7F5414A6-24AB-9B6D-6E5F-34BD589747CC}" dt="2024-04-20T18:55:17.811" v="52"/>
        <pc:sldMkLst>
          <pc:docMk/>
          <pc:sldMk cId="3005225971" sldId="263"/>
        </pc:sldMkLst>
      </pc:sldChg>
      <pc:sldChg chg="addSp delSp modSp new">
        <pc:chgData name="Kadiatou Sogodogo" userId="S::ksogodogo@usf.edu::0f2858ea-7126-4888-a17e-cdf8656fdcf1" providerId="AD" clId="Web-{7F5414A6-24AB-9B6D-6E5F-34BD589747CC}" dt="2024-04-20T20:02:23.229" v="84" actId="1076"/>
        <pc:sldMkLst>
          <pc:docMk/>
          <pc:sldMk cId="2920788533" sldId="264"/>
        </pc:sldMkLst>
        <pc:spChg chg="mod">
          <ac:chgData name="Kadiatou Sogodogo" userId="S::ksogodogo@usf.edu::0f2858ea-7126-4888-a17e-cdf8656fdcf1" providerId="AD" clId="Web-{7F5414A6-24AB-9B6D-6E5F-34BD589747CC}" dt="2024-04-20T18:55:30.702" v="56" actId="1076"/>
          <ac:spMkLst>
            <pc:docMk/>
            <pc:sldMk cId="2920788533" sldId="264"/>
            <ac:spMk id="2" creationId="{8BF83351-9DA5-3EAA-82C4-D99A32EB5E7C}"/>
          </ac:spMkLst>
        </pc:spChg>
        <pc:spChg chg="del">
          <ac:chgData name="Kadiatou Sogodogo" userId="S::ksogodogo@usf.edu::0f2858ea-7126-4888-a17e-cdf8656fdcf1" providerId="AD" clId="Web-{7F5414A6-24AB-9B6D-6E5F-34BD589747CC}" dt="2024-04-20T18:55:21.170" v="53"/>
          <ac:spMkLst>
            <pc:docMk/>
            <pc:sldMk cId="2920788533" sldId="264"/>
            <ac:spMk id="3" creationId="{D5DC261C-FD76-2342-7E32-82C9DE8096AE}"/>
          </ac:spMkLst>
        </pc:spChg>
        <pc:picChg chg="add mod ord">
          <ac:chgData name="Kadiatou Sogodogo" userId="S::ksogodogo@usf.edu::0f2858ea-7126-4888-a17e-cdf8656fdcf1" providerId="AD" clId="Web-{7F5414A6-24AB-9B6D-6E5F-34BD589747CC}" dt="2024-04-20T20:02:23.229" v="84" actId="1076"/>
          <ac:picMkLst>
            <pc:docMk/>
            <pc:sldMk cId="2920788533" sldId="264"/>
            <ac:picMk id="4" creationId="{BD6BFF13-5437-1D26-1B38-B748DC8417B9}"/>
          </ac:picMkLst>
        </pc:picChg>
      </pc:sldChg>
      <pc:sldChg chg="addSp delSp modSp new">
        <pc:chgData name="Kadiatou Sogodogo" userId="S::ksogodogo@usf.edu::0f2858ea-7126-4888-a17e-cdf8656fdcf1" providerId="AD" clId="Web-{7F5414A6-24AB-9B6D-6E5F-34BD589747CC}" dt="2024-04-20T20:06:13.130" v="87" actId="1076"/>
        <pc:sldMkLst>
          <pc:docMk/>
          <pc:sldMk cId="502159349" sldId="265"/>
        </pc:sldMkLst>
        <pc:spChg chg="del">
          <ac:chgData name="Kadiatou Sogodogo" userId="S::ksogodogo@usf.edu::0f2858ea-7126-4888-a17e-cdf8656fdcf1" providerId="AD" clId="Web-{7F5414A6-24AB-9B6D-6E5F-34BD589747CC}" dt="2024-04-20T20:06:11.426" v="86"/>
          <ac:spMkLst>
            <pc:docMk/>
            <pc:sldMk cId="502159349" sldId="265"/>
            <ac:spMk id="3" creationId="{C78A8826-CCA6-1681-134D-BEBA02D23671}"/>
          </ac:spMkLst>
        </pc:spChg>
        <pc:picChg chg="add mod ord">
          <ac:chgData name="Kadiatou Sogodogo" userId="S::ksogodogo@usf.edu::0f2858ea-7126-4888-a17e-cdf8656fdcf1" providerId="AD" clId="Web-{7F5414A6-24AB-9B6D-6E5F-34BD589747CC}" dt="2024-04-20T20:06:13.130" v="87" actId="1076"/>
          <ac:picMkLst>
            <pc:docMk/>
            <pc:sldMk cId="502159349" sldId="265"/>
            <ac:picMk id="4" creationId="{20559F3C-4257-B66C-5A25-4285E642A5BF}"/>
          </ac:picMkLst>
        </pc:picChg>
      </pc:sldChg>
      <pc:sldChg chg="addSp delSp modSp new mod setBg">
        <pc:chgData name="Kadiatou Sogodogo" userId="S::ksogodogo@usf.edu::0f2858ea-7126-4888-a17e-cdf8656fdcf1" providerId="AD" clId="Web-{7F5414A6-24AB-9B6D-6E5F-34BD589747CC}" dt="2024-04-20T20:08:12.227" v="100"/>
        <pc:sldMkLst>
          <pc:docMk/>
          <pc:sldMk cId="1273504241" sldId="266"/>
        </pc:sldMkLst>
        <pc:spChg chg="mod">
          <ac:chgData name="Kadiatou Sogodogo" userId="S::ksogodogo@usf.edu::0f2858ea-7126-4888-a17e-cdf8656fdcf1" providerId="AD" clId="Web-{7F5414A6-24AB-9B6D-6E5F-34BD589747CC}" dt="2024-04-20T20:08:12.227" v="100"/>
          <ac:spMkLst>
            <pc:docMk/>
            <pc:sldMk cId="1273504241" sldId="266"/>
            <ac:spMk id="2" creationId="{62E5899A-B68F-A217-300A-F593CCB009A3}"/>
          </ac:spMkLst>
        </pc:spChg>
        <pc:spChg chg="del">
          <ac:chgData name="Kadiatou Sogodogo" userId="S::ksogodogo@usf.edu::0f2858ea-7126-4888-a17e-cdf8656fdcf1" providerId="AD" clId="Web-{7F5414A6-24AB-9B6D-6E5F-34BD589747CC}" dt="2024-04-20T20:06:30.599" v="91"/>
          <ac:spMkLst>
            <pc:docMk/>
            <pc:sldMk cId="1273504241" sldId="266"/>
            <ac:spMk id="3" creationId="{DF206C5F-BA89-541D-11BD-1AB0EC7168D9}"/>
          </ac:spMkLst>
        </pc:spChg>
        <pc:spChg chg="add">
          <ac:chgData name="Kadiatou Sogodogo" userId="S::ksogodogo@usf.edu::0f2858ea-7126-4888-a17e-cdf8656fdcf1" providerId="AD" clId="Web-{7F5414A6-24AB-9B6D-6E5F-34BD589747CC}" dt="2024-04-20T20:08:12.227" v="100"/>
          <ac:spMkLst>
            <pc:docMk/>
            <pc:sldMk cId="1273504241" sldId="266"/>
            <ac:spMk id="10" creationId="{19F9BF86-FE94-4517-B97D-026C7515E589}"/>
          </ac:spMkLst>
        </pc:spChg>
        <pc:spChg chg="add">
          <ac:chgData name="Kadiatou Sogodogo" userId="S::ksogodogo@usf.edu::0f2858ea-7126-4888-a17e-cdf8656fdcf1" providerId="AD" clId="Web-{7F5414A6-24AB-9B6D-6E5F-34BD589747CC}" dt="2024-04-20T20:08:12.227" v="100"/>
          <ac:spMkLst>
            <pc:docMk/>
            <pc:sldMk cId="1273504241" sldId="266"/>
            <ac:spMk id="12" creationId="{9E9D00D9-C4F5-471E-BE2C-126CB112A6BD}"/>
          </ac:spMkLst>
        </pc:spChg>
        <pc:picChg chg="add">
          <ac:chgData name="Kadiatou Sogodogo" userId="S::ksogodogo@usf.edu::0f2858ea-7126-4888-a17e-cdf8656fdcf1" providerId="AD" clId="Web-{7F5414A6-24AB-9B6D-6E5F-34BD589747CC}" dt="2024-04-20T20:08:12.227" v="100"/>
          <ac:picMkLst>
            <pc:docMk/>
            <pc:sldMk cId="1273504241" sldId="266"/>
            <ac:picMk id="4" creationId="{E42EE2D0-73CC-59E8-05AF-959063AC7394}"/>
          </ac:picMkLst>
        </pc:picChg>
        <pc:cxnChg chg="add">
          <ac:chgData name="Kadiatou Sogodogo" userId="S::ksogodogo@usf.edu::0f2858ea-7126-4888-a17e-cdf8656fdcf1" providerId="AD" clId="Web-{7F5414A6-24AB-9B6D-6E5F-34BD589747CC}" dt="2024-04-20T20:08:12.227" v="100"/>
          <ac:cxnSpMkLst>
            <pc:docMk/>
            <pc:sldMk cId="1273504241" sldId="266"/>
            <ac:cxnSpMk id="8" creationId="{F209B62C-3402-4623-9A7C-AA048B56F8C3}"/>
          </ac:cxnSpMkLst>
        </pc:cxnChg>
        <pc:cxnChg chg="add">
          <ac:chgData name="Kadiatou Sogodogo" userId="S::ksogodogo@usf.edu::0f2858ea-7126-4888-a17e-cdf8656fdcf1" providerId="AD" clId="Web-{7F5414A6-24AB-9B6D-6E5F-34BD589747CC}" dt="2024-04-20T20:08:12.227" v="100"/>
          <ac:cxnSpMkLst>
            <pc:docMk/>
            <pc:sldMk cId="1273504241" sldId="266"/>
            <ac:cxnSpMk id="14" creationId="{97CC2FE6-3AD0-4131-B4BC-1F4D65E25E13}"/>
          </ac:cxnSpMkLst>
        </pc:cxnChg>
      </pc:sldChg>
      <pc:sldChg chg="modSp add replId">
        <pc:chgData name="Kadiatou Sogodogo" userId="S::ksogodogo@usf.edu::0f2858ea-7126-4888-a17e-cdf8656fdcf1" providerId="AD" clId="Web-{7F5414A6-24AB-9B6D-6E5F-34BD589747CC}" dt="2024-04-20T20:18:33.421" v="142" actId="20577"/>
        <pc:sldMkLst>
          <pc:docMk/>
          <pc:sldMk cId="1572754716" sldId="267"/>
        </pc:sldMkLst>
        <pc:spChg chg="mod">
          <ac:chgData name="Kadiatou Sogodogo" userId="S::ksogodogo@usf.edu::0f2858ea-7126-4888-a17e-cdf8656fdcf1" providerId="AD" clId="Web-{7F5414A6-24AB-9B6D-6E5F-34BD589747CC}" dt="2024-04-20T20:18:33.421" v="142" actId="20577"/>
          <ac:spMkLst>
            <pc:docMk/>
            <pc:sldMk cId="1572754716" sldId="267"/>
            <ac:spMk id="3" creationId="{8A31B3BC-3BF4-4675-B65F-BEFECEF8F320}"/>
          </ac:spMkLst>
        </pc:spChg>
      </pc:sldChg>
    </pc:docChg>
  </pc:docChgLst>
  <pc:docChgLst>
    <pc:chgData name="Long Nguyen" userId="S::trankhanhlon@usf.edu::66c98e5b-014a-4128-8357-85bab05467cc" providerId="AD" clId="Web-{0ACC3AF2-2840-4647-966A-48B957F48C8E}"/>
    <pc:docChg chg="addSld delSld modSld sldOrd">
      <pc:chgData name="Long Nguyen" userId="S::trankhanhlon@usf.edu::66c98e5b-014a-4128-8357-85bab05467cc" providerId="AD" clId="Web-{0ACC3AF2-2840-4647-966A-48B957F48C8E}" dt="2024-04-21T18:47:25.559" v="1666" actId="20577"/>
      <pc:docMkLst>
        <pc:docMk/>
      </pc:docMkLst>
      <pc:sldChg chg="modSp">
        <pc:chgData name="Long Nguyen" userId="S::trankhanhlon@usf.edu::66c98e5b-014a-4128-8357-85bab05467cc" providerId="AD" clId="Web-{0ACC3AF2-2840-4647-966A-48B957F48C8E}" dt="2024-04-21T18:05:03.258" v="905" actId="20577"/>
        <pc:sldMkLst>
          <pc:docMk/>
          <pc:sldMk cId="851380549" sldId="256"/>
        </pc:sldMkLst>
        <pc:spChg chg="mod">
          <ac:chgData name="Long Nguyen" userId="S::trankhanhlon@usf.edu::66c98e5b-014a-4128-8357-85bab05467cc" providerId="AD" clId="Web-{0ACC3AF2-2840-4647-966A-48B957F48C8E}" dt="2024-04-21T18:05:03.258" v="905" actId="20577"/>
          <ac:spMkLst>
            <pc:docMk/>
            <pc:sldMk cId="851380549" sldId="256"/>
            <ac:spMk id="5" creationId="{9FE0DB41-2A28-AC8C-F6A7-F3C1B181E156}"/>
          </ac:spMkLst>
        </pc:spChg>
      </pc:sldChg>
      <pc:sldChg chg="modSp">
        <pc:chgData name="Long Nguyen" userId="S::trankhanhlon@usf.edu::66c98e5b-014a-4128-8357-85bab05467cc" providerId="AD" clId="Web-{0ACC3AF2-2840-4647-966A-48B957F48C8E}" dt="2024-04-21T17:18:02.634" v="22" actId="1076"/>
        <pc:sldMkLst>
          <pc:docMk/>
          <pc:sldMk cId="1905129840" sldId="257"/>
        </pc:sldMkLst>
        <pc:spChg chg="mod">
          <ac:chgData name="Long Nguyen" userId="S::trankhanhlon@usf.edu::66c98e5b-014a-4128-8357-85bab05467cc" providerId="AD" clId="Web-{0ACC3AF2-2840-4647-966A-48B957F48C8E}" dt="2024-04-21T17:18:02.634" v="22" actId="1076"/>
          <ac:spMkLst>
            <pc:docMk/>
            <pc:sldMk cId="1905129840" sldId="257"/>
            <ac:spMk id="2" creationId="{9342315D-0916-9C89-BAEC-4F390AC3709F}"/>
          </ac:spMkLst>
        </pc:spChg>
      </pc:sldChg>
      <pc:sldChg chg="modSp">
        <pc:chgData name="Long Nguyen" userId="S::trankhanhlon@usf.edu::66c98e5b-014a-4128-8357-85bab05467cc" providerId="AD" clId="Web-{0ACC3AF2-2840-4647-966A-48B957F48C8E}" dt="2024-04-21T17:17:27.273" v="17" actId="1076"/>
        <pc:sldMkLst>
          <pc:docMk/>
          <pc:sldMk cId="2394112676" sldId="258"/>
        </pc:sldMkLst>
        <pc:spChg chg="mod">
          <ac:chgData name="Long Nguyen" userId="S::trankhanhlon@usf.edu::66c98e5b-014a-4128-8357-85bab05467cc" providerId="AD" clId="Web-{0ACC3AF2-2840-4647-966A-48B957F48C8E}" dt="2024-04-21T17:17:27.273" v="17" actId="1076"/>
          <ac:spMkLst>
            <pc:docMk/>
            <pc:sldMk cId="2394112676" sldId="258"/>
            <ac:spMk id="2" creationId="{876B53B2-F849-EFDC-5F5B-B1BD09500003}"/>
          </ac:spMkLst>
        </pc:spChg>
      </pc:sldChg>
      <pc:sldChg chg="addSp modSp">
        <pc:chgData name="Long Nguyen" userId="S::trankhanhlon@usf.edu::66c98e5b-014a-4128-8357-85bab05467cc" providerId="AD" clId="Web-{0ACC3AF2-2840-4647-966A-48B957F48C8E}" dt="2024-04-21T18:07:57.108" v="990" actId="20577"/>
        <pc:sldMkLst>
          <pc:docMk/>
          <pc:sldMk cId="2594410401" sldId="260"/>
        </pc:sldMkLst>
        <pc:spChg chg="add mod">
          <ac:chgData name="Long Nguyen" userId="S::trankhanhlon@usf.edu::66c98e5b-014a-4128-8357-85bab05467cc" providerId="AD" clId="Web-{0ACC3AF2-2840-4647-966A-48B957F48C8E}" dt="2024-04-21T18:07:57.108" v="990" actId="20577"/>
          <ac:spMkLst>
            <pc:docMk/>
            <pc:sldMk cId="2594410401" sldId="260"/>
            <ac:spMk id="6" creationId="{BD8B108F-D753-FB3B-594C-BBADECAFA8A8}"/>
          </ac:spMkLst>
        </pc:spChg>
        <pc:picChg chg="mod">
          <ac:chgData name="Long Nguyen" userId="S::trankhanhlon@usf.edu::66c98e5b-014a-4128-8357-85bab05467cc" providerId="AD" clId="Web-{0ACC3AF2-2840-4647-966A-48B957F48C8E}" dt="2024-04-21T17:34:34.956" v="134" actId="1076"/>
          <ac:picMkLst>
            <pc:docMk/>
            <pc:sldMk cId="2594410401" sldId="260"/>
            <ac:picMk id="4" creationId="{D75CB99D-1A58-E33B-5691-E86C0DC2457B}"/>
          </ac:picMkLst>
        </pc:picChg>
        <pc:picChg chg="mod">
          <ac:chgData name="Long Nguyen" userId="S::trankhanhlon@usf.edu::66c98e5b-014a-4128-8357-85bab05467cc" providerId="AD" clId="Web-{0ACC3AF2-2840-4647-966A-48B957F48C8E}" dt="2024-04-21T17:34:38.035" v="135" actId="1076"/>
          <ac:picMkLst>
            <pc:docMk/>
            <pc:sldMk cId="2594410401" sldId="260"/>
            <ac:picMk id="5" creationId="{1C73199E-0788-BDEA-6416-A9B5294AC16F}"/>
          </ac:picMkLst>
        </pc:picChg>
      </pc:sldChg>
      <pc:sldChg chg="modSp">
        <pc:chgData name="Long Nguyen" userId="S::trankhanhlon@usf.edu::66c98e5b-014a-4128-8357-85bab05467cc" providerId="AD" clId="Web-{0ACC3AF2-2840-4647-966A-48B957F48C8E}" dt="2024-04-21T17:35:54.380" v="137" actId="20577"/>
        <pc:sldMkLst>
          <pc:docMk/>
          <pc:sldMk cId="1106766551" sldId="261"/>
        </pc:sldMkLst>
        <pc:spChg chg="mod">
          <ac:chgData name="Long Nguyen" userId="S::trankhanhlon@usf.edu::66c98e5b-014a-4128-8357-85bab05467cc" providerId="AD" clId="Web-{0ACC3AF2-2840-4647-966A-48B957F48C8E}" dt="2024-04-21T17:27:36.289" v="99" actId="20577"/>
          <ac:spMkLst>
            <pc:docMk/>
            <pc:sldMk cId="1106766551" sldId="261"/>
            <ac:spMk id="2" creationId="{63251B96-0D9E-94AC-6020-B5D50E250ABE}"/>
          </ac:spMkLst>
        </pc:spChg>
        <pc:spChg chg="mod">
          <ac:chgData name="Long Nguyen" userId="S::trankhanhlon@usf.edu::66c98e5b-014a-4128-8357-85bab05467cc" providerId="AD" clId="Web-{0ACC3AF2-2840-4647-966A-48B957F48C8E}" dt="2024-04-21T17:35:54.380" v="137" actId="20577"/>
          <ac:spMkLst>
            <pc:docMk/>
            <pc:sldMk cId="1106766551" sldId="261"/>
            <ac:spMk id="5" creationId="{9F35E17B-5376-C0BE-97A6-894F533B8C9D}"/>
          </ac:spMkLst>
        </pc:spChg>
        <pc:picChg chg="mod">
          <ac:chgData name="Long Nguyen" userId="S::trankhanhlon@usf.edu::66c98e5b-014a-4128-8357-85bab05467cc" providerId="AD" clId="Web-{0ACC3AF2-2840-4647-966A-48B957F48C8E}" dt="2024-04-21T17:27:25.867" v="88" actId="1076"/>
          <ac:picMkLst>
            <pc:docMk/>
            <pc:sldMk cId="1106766551" sldId="261"/>
            <ac:picMk id="4" creationId="{4F833233-8D7D-CA7C-F4C6-051F7E868AF0}"/>
          </ac:picMkLst>
        </pc:picChg>
      </pc:sldChg>
      <pc:sldChg chg="modSp">
        <pc:chgData name="Long Nguyen" userId="S::trankhanhlon@usf.edu::66c98e5b-014a-4128-8357-85bab05467cc" providerId="AD" clId="Web-{0ACC3AF2-2840-4647-966A-48B957F48C8E}" dt="2024-04-21T17:19:01.823" v="39" actId="20577"/>
        <pc:sldMkLst>
          <pc:docMk/>
          <pc:sldMk cId="397588801" sldId="262"/>
        </pc:sldMkLst>
        <pc:spChg chg="mod">
          <ac:chgData name="Long Nguyen" userId="S::trankhanhlon@usf.edu::66c98e5b-014a-4128-8357-85bab05467cc" providerId="AD" clId="Web-{0ACC3AF2-2840-4647-966A-48B957F48C8E}" dt="2024-04-21T17:19:01.823" v="39" actId="20577"/>
          <ac:spMkLst>
            <pc:docMk/>
            <pc:sldMk cId="397588801" sldId="262"/>
            <ac:spMk id="2" creationId="{22479EB7-DB49-77FC-625B-57B3ED216207}"/>
          </ac:spMkLst>
        </pc:spChg>
      </pc:sldChg>
      <pc:sldChg chg="mod setBg">
        <pc:chgData name="Long Nguyen" userId="S::trankhanhlon@usf.edu::66c98e5b-014a-4128-8357-85bab05467cc" providerId="AD" clId="Web-{0ACC3AF2-2840-4647-966A-48B957F48C8E}" dt="2024-04-21T17:24:20.721" v="69"/>
        <pc:sldMkLst>
          <pc:docMk/>
          <pc:sldMk cId="2920788533" sldId="264"/>
        </pc:sldMkLst>
      </pc:sldChg>
      <pc:sldChg chg="modSp">
        <pc:chgData name="Long Nguyen" userId="S::trankhanhlon@usf.edu::66c98e5b-014a-4128-8357-85bab05467cc" providerId="AD" clId="Web-{0ACC3AF2-2840-4647-966A-48B957F48C8E}" dt="2024-04-21T17:24:31.784" v="71" actId="1076"/>
        <pc:sldMkLst>
          <pc:docMk/>
          <pc:sldMk cId="502159349" sldId="265"/>
        </pc:sldMkLst>
        <pc:spChg chg="mod">
          <ac:chgData name="Long Nguyen" userId="S::trankhanhlon@usf.edu::66c98e5b-014a-4128-8357-85bab05467cc" providerId="AD" clId="Web-{0ACC3AF2-2840-4647-966A-48B957F48C8E}" dt="2024-04-21T17:18:55.916" v="35" actId="20577"/>
          <ac:spMkLst>
            <pc:docMk/>
            <pc:sldMk cId="502159349" sldId="265"/>
            <ac:spMk id="2" creationId="{E5BE22D0-40AA-3726-01B5-1D12964BCD7C}"/>
          </ac:spMkLst>
        </pc:spChg>
        <pc:picChg chg="mod">
          <ac:chgData name="Long Nguyen" userId="S::trankhanhlon@usf.edu::66c98e5b-014a-4128-8357-85bab05467cc" providerId="AD" clId="Web-{0ACC3AF2-2840-4647-966A-48B957F48C8E}" dt="2024-04-21T17:24:31.784" v="71" actId="1076"/>
          <ac:picMkLst>
            <pc:docMk/>
            <pc:sldMk cId="502159349" sldId="265"/>
            <ac:picMk id="4" creationId="{20559F3C-4257-B66C-5A25-4285E642A5BF}"/>
          </ac:picMkLst>
        </pc:picChg>
      </pc:sldChg>
      <pc:sldChg chg="modSp">
        <pc:chgData name="Long Nguyen" userId="S::trankhanhlon@usf.edu::66c98e5b-014a-4128-8357-85bab05467cc" providerId="AD" clId="Web-{0ACC3AF2-2840-4647-966A-48B957F48C8E}" dt="2024-04-21T17:17:40.883" v="19" actId="1076"/>
        <pc:sldMkLst>
          <pc:docMk/>
          <pc:sldMk cId="1273504241" sldId="266"/>
        </pc:sldMkLst>
        <pc:spChg chg="mod">
          <ac:chgData name="Long Nguyen" userId="S::trankhanhlon@usf.edu::66c98e5b-014a-4128-8357-85bab05467cc" providerId="AD" clId="Web-{0ACC3AF2-2840-4647-966A-48B957F48C8E}" dt="2024-04-21T17:17:40.883" v="19" actId="1076"/>
          <ac:spMkLst>
            <pc:docMk/>
            <pc:sldMk cId="1273504241" sldId="266"/>
            <ac:spMk id="2" creationId="{62E5899A-B68F-A217-300A-F593CCB009A3}"/>
          </ac:spMkLst>
        </pc:spChg>
      </pc:sldChg>
      <pc:sldChg chg="addSp delSp modSp">
        <pc:chgData name="Long Nguyen" userId="S::trankhanhlon@usf.edu::66c98e5b-014a-4128-8357-85bab05467cc" providerId="AD" clId="Web-{0ACC3AF2-2840-4647-966A-48B957F48C8E}" dt="2024-04-21T17:27:09.070" v="86" actId="1076"/>
        <pc:sldMkLst>
          <pc:docMk/>
          <pc:sldMk cId="1572754716" sldId="267"/>
        </pc:sldMkLst>
        <pc:spChg chg="mod">
          <ac:chgData name="Long Nguyen" userId="S::trankhanhlon@usf.edu::66c98e5b-014a-4128-8357-85bab05467cc" providerId="AD" clId="Web-{0ACC3AF2-2840-4647-966A-48B957F48C8E}" dt="2024-04-21T17:18:38.088" v="28" actId="20577"/>
          <ac:spMkLst>
            <pc:docMk/>
            <pc:sldMk cId="1572754716" sldId="267"/>
            <ac:spMk id="2" creationId="{9342315D-0916-9C89-BAEC-4F390AC3709F}"/>
          </ac:spMkLst>
        </pc:spChg>
        <pc:spChg chg="mod">
          <ac:chgData name="Long Nguyen" userId="S::trankhanhlon@usf.edu::66c98e5b-014a-4128-8357-85bab05467cc" providerId="AD" clId="Web-{0ACC3AF2-2840-4647-966A-48B957F48C8E}" dt="2024-04-21T17:27:00.085" v="83" actId="1076"/>
          <ac:spMkLst>
            <pc:docMk/>
            <pc:sldMk cId="1572754716" sldId="267"/>
            <ac:spMk id="5" creationId="{D4BF0D7F-A6A8-C3E7-FC88-7324C83F4FC2}"/>
          </ac:spMkLst>
        </pc:spChg>
        <pc:picChg chg="add del mod">
          <ac:chgData name="Long Nguyen" userId="S::trankhanhlon@usf.edu::66c98e5b-014a-4128-8357-85bab05467cc" providerId="AD" clId="Web-{0ACC3AF2-2840-4647-966A-48B957F48C8E}" dt="2024-04-21T17:26:16.646" v="76"/>
          <ac:picMkLst>
            <pc:docMk/>
            <pc:sldMk cId="1572754716" sldId="267"/>
            <ac:picMk id="4" creationId="{1FB77987-1687-8461-E7AB-44750FAA8E00}"/>
          </ac:picMkLst>
        </pc:picChg>
        <pc:picChg chg="add mod">
          <ac:chgData name="Long Nguyen" userId="S::trankhanhlon@usf.edu::66c98e5b-014a-4128-8357-85bab05467cc" providerId="AD" clId="Web-{0ACC3AF2-2840-4647-966A-48B957F48C8E}" dt="2024-04-21T17:27:09.070" v="86" actId="1076"/>
          <ac:picMkLst>
            <pc:docMk/>
            <pc:sldMk cId="1572754716" sldId="267"/>
            <ac:picMk id="6" creationId="{1A14BA21-0340-CB4D-D6F8-ADE73F1A3543}"/>
          </ac:picMkLst>
        </pc:picChg>
        <pc:picChg chg="del mod modCrop">
          <ac:chgData name="Long Nguyen" userId="S::trankhanhlon@usf.edu::66c98e5b-014a-4128-8357-85bab05467cc" providerId="AD" clId="Web-{0ACC3AF2-2840-4647-966A-48B957F48C8E}" dt="2024-04-21T17:24:36.690" v="72"/>
          <ac:picMkLst>
            <pc:docMk/>
            <pc:sldMk cId="1572754716" sldId="267"/>
            <ac:picMk id="10" creationId="{FBE7E6FB-D005-CB6C-E14A-6075279F6B8F}"/>
          </ac:picMkLst>
        </pc:picChg>
      </pc:sldChg>
      <pc:sldChg chg="addSp delSp modSp">
        <pc:chgData name="Long Nguyen" userId="S::trankhanhlon@usf.edu::66c98e5b-014a-4128-8357-85bab05467cc" providerId="AD" clId="Web-{0ACC3AF2-2840-4647-966A-48B957F48C8E}" dt="2024-04-21T17:23:40.861" v="68" actId="14100"/>
        <pc:sldMkLst>
          <pc:docMk/>
          <pc:sldMk cId="930712602" sldId="268"/>
        </pc:sldMkLst>
        <pc:spChg chg="mod">
          <ac:chgData name="Long Nguyen" userId="S::trankhanhlon@usf.edu::66c98e5b-014a-4128-8357-85bab05467cc" providerId="AD" clId="Web-{0ACC3AF2-2840-4647-966A-48B957F48C8E}" dt="2024-04-21T17:20:28.715" v="40" actId="20577"/>
          <ac:spMkLst>
            <pc:docMk/>
            <pc:sldMk cId="930712602" sldId="268"/>
            <ac:spMk id="2" creationId="{22479EB7-DB49-77FC-625B-57B3ED216207}"/>
          </ac:spMkLst>
        </pc:spChg>
        <pc:picChg chg="add del mod modCrop">
          <ac:chgData name="Long Nguyen" userId="S::trankhanhlon@usf.edu::66c98e5b-014a-4128-8357-85bab05467cc" providerId="AD" clId="Web-{0ACC3AF2-2840-4647-966A-48B957F48C8E}" dt="2024-04-21T17:23:25.814" v="66"/>
          <ac:picMkLst>
            <pc:docMk/>
            <pc:sldMk cId="930712602" sldId="268"/>
            <ac:picMk id="3" creationId="{8B88AC4A-EE81-0F62-923C-A4A80226AF45}"/>
          </ac:picMkLst>
        </pc:picChg>
        <pc:picChg chg="del">
          <ac:chgData name="Long Nguyen" userId="S::trankhanhlon@usf.edu::66c98e5b-014a-4128-8357-85bab05467cc" providerId="AD" clId="Web-{0ACC3AF2-2840-4647-966A-48B957F48C8E}" dt="2024-04-21T17:20:57.638" v="42"/>
          <ac:picMkLst>
            <pc:docMk/>
            <pc:sldMk cId="930712602" sldId="268"/>
            <ac:picMk id="4" creationId="{031E33FD-6DA8-0BD6-7FC4-6A58E65EF461}"/>
          </ac:picMkLst>
        </pc:picChg>
        <pc:picChg chg="add del mod">
          <ac:chgData name="Long Nguyen" userId="S::trankhanhlon@usf.edu::66c98e5b-014a-4128-8357-85bab05467cc" providerId="AD" clId="Web-{0ACC3AF2-2840-4647-966A-48B957F48C8E}" dt="2024-04-21T17:22:34.750" v="56"/>
          <ac:picMkLst>
            <pc:docMk/>
            <pc:sldMk cId="930712602" sldId="268"/>
            <ac:picMk id="5" creationId="{C443ED56-0689-7F7E-87AA-37FEBD378DE4}"/>
          </ac:picMkLst>
        </pc:picChg>
        <pc:picChg chg="add del mod">
          <ac:chgData name="Long Nguyen" userId="S::trankhanhlon@usf.edu::66c98e5b-014a-4128-8357-85bab05467cc" providerId="AD" clId="Web-{0ACC3AF2-2840-4647-966A-48B957F48C8E}" dt="2024-04-21T17:23:03.376" v="58"/>
          <ac:picMkLst>
            <pc:docMk/>
            <pc:sldMk cId="930712602" sldId="268"/>
            <ac:picMk id="6" creationId="{8C5B6651-E741-B243-2C48-FCAA467D7B94}"/>
          </ac:picMkLst>
        </pc:picChg>
        <pc:picChg chg="add mod">
          <ac:chgData name="Long Nguyen" userId="S::trankhanhlon@usf.edu::66c98e5b-014a-4128-8357-85bab05467cc" providerId="AD" clId="Web-{0ACC3AF2-2840-4647-966A-48B957F48C8E}" dt="2024-04-21T17:23:40.861" v="68" actId="14100"/>
          <ac:picMkLst>
            <pc:docMk/>
            <pc:sldMk cId="930712602" sldId="268"/>
            <ac:picMk id="7" creationId="{56D3C279-FEE0-6DC9-1635-9DE8329E5AE7}"/>
          </ac:picMkLst>
        </pc:picChg>
      </pc:sldChg>
      <pc:sldChg chg="modSp">
        <pc:chgData name="Long Nguyen" userId="S::trankhanhlon@usf.edu::66c98e5b-014a-4128-8357-85bab05467cc" providerId="AD" clId="Web-{0ACC3AF2-2840-4647-966A-48B957F48C8E}" dt="2024-04-21T17:36:03.990" v="140" actId="14100"/>
        <pc:sldMkLst>
          <pc:docMk/>
          <pc:sldMk cId="2837174146" sldId="269"/>
        </pc:sldMkLst>
        <pc:spChg chg="mod">
          <ac:chgData name="Long Nguyen" userId="S::trankhanhlon@usf.edu::66c98e5b-014a-4128-8357-85bab05467cc" providerId="AD" clId="Web-{0ACC3AF2-2840-4647-966A-48B957F48C8E}" dt="2024-04-21T17:36:03.990" v="140" actId="14100"/>
          <ac:spMkLst>
            <pc:docMk/>
            <pc:sldMk cId="2837174146" sldId="269"/>
            <ac:spMk id="5" creationId="{34B7D1FD-1AA7-2BEE-ADD0-C1E7644F158B}"/>
          </ac:spMkLst>
        </pc:spChg>
      </pc:sldChg>
      <pc:sldChg chg="modSp">
        <pc:chgData name="Long Nguyen" userId="S::trankhanhlon@usf.edu::66c98e5b-014a-4128-8357-85bab05467cc" providerId="AD" clId="Web-{0ACC3AF2-2840-4647-966A-48B957F48C8E}" dt="2024-04-21T17:43:17.958" v="202"/>
        <pc:sldMkLst>
          <pc:docMk/>
          <pc:sldMk cId="2478266170" sldId="270"/>
        </pc:sldMkLst>
        <pc:spChg chg="mod">
          <ac:chgData name="Long Nguyen" userId="S::trankhanhlon@usf.edu::66c98e5b-014a-4128-8357-85bab05467cc" providerId="AD" clId="Web-{0ACC3AF2-2840-4647-966A-48B957F48C8E}" dt="2024-04-21T17:27:41.602" v="101" actId="20577"/>
          <ac:spMkLst>
            <pc:docMk/>
            <pc:sldMk cId="2478266170" sldId="270"/>
            <ac:spMk id="2" creationId="{B5A063D7-C83F-D8AB-4EBE-5865FD5EE3A2}"/>
          </ac:spMkLst>
        </pc:spChg>
        <pc:spChg chg="mod">
          <ac:chgData name="Long Nguyen" userId="S::trankhanhlon@usf.edu::66c98e5b-014a-4128-8357-85bab05467cc" providerId="AD" clId="Web-{0ACC3AF2-2840-4647-966A-48B957F48C8E}" dt="2024-04-21T17:43:17.958" v="202"/>
          <ac:spMkLst>
            <pc:docMk/>
            <pc:sldMk cId="2478266170" sldId="270"/>
            <ac:spMk id="7" creationId="{08CCD7A9-3D29-CB7A-CAA4-325F54859B09}"/>
          </ac:spMkLst>
        </pc:spChg>
      </pc:sldChg>
      <pc:sldChg chg="modSp del">
        <pc:chgData name="Long Nguyen" userId="S::trankhanhlon@usf.edu::66c98e5b-014a-4128-8357-85bab05467cc" providerId="AD" clId="Web-{0ACC3AF2-2840-4647-966A-48B957F48C8E}" dt="2024-04-21T18:05:14.493" v="906"/>
        <pc:sldMkLst>
          <pc:docMk/>
          <pc:sldMk cId="3916000189" sldId="271"/>
        </pc:sldMkLst>
        <pc:spChg chg="mod">
          <ac:chgData name="Long Nguyen" userId="S::trankhanhlon@usf.edu::66c98e5b-014a-4128-8357-85bab05467cc" providerId="AD" clId="Web-{0ACC3AF2-2840-4647-966A-48B957F48C8E}" dt="2024-04-21T17:30:41.982" v="129" actId="20577"/>
          <ac:spMkLst>
            <pc:docMk/>
            <pc:sldMk cId="3916000189" sldId="271"/>
            <ac:spMk id="2" creationId="{C0247FBA-87EB-3BE3-CB9F-A4E71577D2A6}"/>
          </ac:spMkLst>
        </pc:spChg>
        <pc:spChg chg="mod">
          <ac:chgData name="Long Nguyen" userId="S::trankhanhlon@usf.edu::66c98e5b-014a-4128-8357-85bab05467cc" providerId="AD" clId="Web-{0ACC3AF2-2840-4647-966A-48B957F48C8E}" dt="2024-04-21T17:29:56.589" v="108" actId="1076"/>
          <ac:spMkLst>
            <pc:docMk/>
            <pc:sldMk cId="3916000189" sldId="271"/>
            <ac:spMk id="6" creationId="{35E8154B-275D-0F09-F2DE-EE48C58B47AE}"/>
          </ac:spMkLst>
        </pc:spChg>
        <pc:picChg chg="mod">
          <ac:chgData name="Long Nguyen" userId="S::trankhanhlon@usf.edu::66c98e5b-014a-4128-8357-85bab05467cc" providerId="AD" clId="Web-{0ACC3AF2-2840-4647-966A-48B957F48C8E}" dt="2024-04-21T17:30:09.902" v="111" actId="1076"/>
          <ac:picMkLst>
            <pc:docMk/>
            <pc:sldMk cId="3916000189" sldId="271"/>
            <ac:picMk id="4" creationId="{CF65FDF6-2F63-0D04-049E-9384AB84119C}"/>
          </ac:picMkLst>
        </pc:picChg>
      </pc:sldChg>
      <pc:sldChg chg="modSp">
        <pc:chgData name="Long Nguyen" userId="S::trankhanhlon@usf.edu::66c98e5b-014a-4128-8357-85bab05467cc" providerId="AD" clId="Web-{0ACC3AF2-2840-4647-966A-48B957F48C8E}" dt="2024-04-21T18:47:25.559" v="1666" actId="20577"/>
        <pc:sldMkLst>
          <pc:docMk/>
          <pc:sldMk cId="712349024" sldId="272"/>
        </pc:sldMkLst>
        <pc:spChg chg="mod">
          <ac:chgData name="Long Nguyen" userId="S::trankhanhlon@usf.edu::66c98e5b-014a-4128-8357-85bab05467cc" providerId="AD" clId="Web-{0ACC3AF2-2840-4647-966A-48B957F48C8E}" dt="2024-04-21T17:18:48.369" v="31" actId="1076"/>
          <ac:spMkLst>
            <pc:docMk/>
            <pc:sldMk cId="712349024" sldId="272"/>
            <ac:spMk id="2" creationId="{9342315D-0916-9C89-BAEC-4F390AC3709F}"/>
          </ac:spMkLst>
        </pc:spChg>
        <pc:spChg chg="mod">
          <ac:chgData name="Long Nguyen" userId="S::trankhanhlon@usf.edu::66c98e5b-014a-4128-8357-85bab05467cc" providerId="AD" clId="Web-{0ACC3AF2-2840-4647-966A-48B957F48C8E}" dt="2024-04-21T18:47:25.559" v="1666" actId="20577"/>
          <ac:spMkLst>
            <pc:docMk/>
            <pc:sldMk cId="712349024" sldId="272"/>
            <ac:spMk id="3" creationId="{8A31B3BC-3BF4-4675-B65F-BEFECEF8F320}"/>
          </ac:spMkLst>
        </pc:spChg>
      </pc:sldChg>
      <pc:sldChg chg="addSp delSp modSp">
        <pc:chgData name="Long Nguyen" userId="S::trankhanhlon@usf.edu::66c98e5b-014a-4128-8357-85bab05467cc" providerId="AD" clId="Web-{0ACC3AF2-2840-4647-966A-48B957F48C8E}" dt="2024-04-21T18:08:09.483" v="993" actId="20577"/>
        <pc:sldMkLst>
          <pc:docMk/>
          <pc:sldMk cId="1071545252" sldId="273"/>
        </pc:sldMkLst>
        <pc:spChg chg="mod">
          <ac:chgData name="Long Nguyen" userId="S::trankhanhlon@usf.edu::66c98e5b-014a-4128-8357-85bab05467cc" providerId="AD" clId="Web-{0ACC3AF2-2840-4647-966A-48B957F48C8E}" dt="2024-04-21T17:29:38.276" v="103" actId="20577"/>
          <ac:spMkLst>
            <pc:docMk/>
            <pc:sldMk cId="1071545252" sldId="273"/>
            <ac:spMk id="2" creationId="{BB4A1CEA-A34F-84E2-DAD1-92E08375505A}"/>
          </ac:spMkLst>
        </pc:spChg>
        <pc:spChg chg="add mod">
          <ac:chgData name="Long Nguyen" userId="S::trankhanhlon@usf.edu::66c98e5b-014a-4128-8357-85bab05467cc" providerId="AD" clId="Web-{0ACC3AF2-2840-4647-966A-48B957F48C8E}" dt="2024-04-21T18:08:09.483" v="993" actId="20577"/>
          <ac:spMkLst>
            <pc:docMk/>
            <pc:sldMk cId="1071545252" sldId="273"/>
            <ac:spMk id="5" creationId="{D7AF1ECA-B839-2DE9-A7CC-F1F9B05BCEDC}"/>
          </ac:spMkLst>
        </pc:spChg>
        <pc:spChg chg="add del mod">
          <ac:chgData name="Long Nguyen" userId="S::trankhanhlon@usf.edu::66c98e5b-014a-4128-8357-85bab05467cc" providerId="AD" clId="Web-{0ACC3AF2-2840-4647-966A-48B957F48C8E}" dt="2024-04-21T17:54:37.383" v="536"/>
          <ac:spMkLst>
            <pc:docMk/>
            <pc:sldMk cId="1071545252" sldId="273"/>
            <ac:spMk id="7" creationId="{2AAEF66B-3700-1041-779E-DA67718DC8CF}"/>
          </ac:spMkLst>
        </pc:spChg>
        <pc:picChg chg="mod">
          <ac:chgData name="Long Nguyen" userId="S::trankhanhlon@usf.edu::66c98e5b-014a-4128-8357-85bab05467cc" providerId="AD" clId="Web-{0ACC3AF2-2840-4647-966A-48B957F48C8E}" dt="2024-04-21T17:30:02.246" v="109" actId="1076"/>
          <ac:picMkLst>
            <pc:docMk/>
            <pc:sldMk cId="1071545252" sldId="273"/>
            <ac:picMk id="4" creationId="{FFFDA82A-5ECF-C122-DA83-EBD73539BE2B}"/>
          </ac:picMkLst>
        </pc:picChg>
      </pc:sldChg>
      <pc:sldChg chg="modSp new">
        <pc:chgData name="Long Nguyen" userId="S::trankhanhlon@usf.edu::66c98e5b-014a-4128-8357-85bab05467cc" providerId="AD" clId="Web-{0ACC3AF2-2840-4647-966A-48B957F48C8E}" dt="2024-04-21T17:55:56.588" v="600" actId="1076"/>
        <pc:sldMkLst>
          <pc:docMk/>
          <pc:sldMk cId="1080085543" sldId="274"/>
        </pc:sldMkLst>
        <pc:spChg chg="mod">
          <ac:chgData name="Long Nguyen" userId="S::trankhanhlon@usf.edu::66c98e5b-014a-4128-8357-85bab05467cc" providerId="AD" clId="Web-{0ACC3AF2-2840-4647-966A-48B957F48C8E}" dt="2024-04-21T17:55:56.588" v="600" actId="1076"/>
          <ac:spMkLst>
            <pc:docMk/>
            <pc:sldMk cId="1080085543" sldId="274"/>
            <ac:spMk id="2" creationId="{58B19D59-2B5C-24D6-CD8E-EFF97E824406}"/>
          </ac:spMkLst>
        </pc:spChg>
      </pc:sldChg>
      <pc:sldChg chg="addSp delSp modSp add replId">
        <pc:chgData name="Long Nguyen" userId="S::trankhanhlon@usf.edu::66c98e5b-014a-4128-8357-85bab05467cc" providerId="AD" clId="Web-{0ACC3AF2-2840-4647-966A-48B957F48C8E}" dt="2024-04-21T18:29:22.750" v="1302" actId="1076"/>
        <pc:sldMkLst>
          <pc:docMk/>
          <pc:sldMk cId="3049784775" sldId="275"/>
        </pc:sldMkLst>
        <pc:spChg chg="mod">
          <ac:chgData name="Long Nguyen" userId="S::trankhanhlon@usf.edu::66c98e5b-014a-4128-8357-85bab05467cc" providerId="AD" clId="Web-{0ACC3AF2-2840-4647-966A-48B957F48C8E}" dt="2024-04-21T18:21:09.534" v="1050" actId="20577"/>
          <ac:spMkLst>
            <pc:docMk/>
            <pc:sldMk cId="3049784775" sldId="275"/>
            <ac:spMk id="2" creationId="{BB4A1CEA-A34F-84E2-DAD1-92E08375505A}"/>
          </ac:spMkLst>
        </pc:spChg>
        <pc:spChg chg="mod">
          <ac:chgData name="Long Nguyen" userId="S::trankhanhlon@usf.edu::66c98e5b-014a-4128-8357-85bab05467cc" providerId="AD" clId="Web-{0ACC3AF2-2840-4647-966A-48B957F48C8E}" dt="2024-04-21T18:28:44.327" v="1295" actId="1076"/>
          <ac:spMkLst>
            <pc:docMk/>
            <pc:sldMk cId="3049784775" sldId="275"/>
            <ac:spMk id="5" creationId="{D7AF1ECA-B839-2DE9-A7CC-F1F9B05BCEDC}"/>
          </ac:spMkLst>
        </pc:spChg>
        <pc:spChg chg="add del mod">
          <ac:chgData name="Long Nguyen" userId="S::trankhanhlon@usf.edu::66c98e5b-014a-4128-8357-85bab05467cc" providerId="AD" clId="Web-{0ACC3AF2-2840-4647-966A-48B957F48C8E}" dt="2024-04-21T18:03:49.022" v="881"/>
          <ac:spMkLst>
            <pc:docMk/>
            <pc:sldMk cId="3049784775" sldId="275"/>
            <ac:spMk id="6" creationId="{65AD7C99-4EAB-E4A0-C3C7-B517D45EBA06}"/>
          </ac:spMkLst>
        </pc:spChg>
        <pc:spChg chg="add del mod">
          <ac:chgData name="Long Nguyen" userId="S::trankhanhlon@usf.edu::66c98e5b-014a-4128-8357-85bab05467cc" providerId="AD" clId="Web-{0ACC3AF2-2840-4647-966A-48B957F48C8E}" dt="2024-04-21T18:03:56.053" v="884"/>
          <ac:spMkLst>
            <pc:docMk/>
            <pc:sldMk cId="3049784775" sldId="275"/>
            <ac:spMk id="11" creationId="{6AC298D3-FB1F-15A0-C761-58027B6B3EC1}"/>
          </ac:spMkLst>
        </pc:spChg>
        <pc:spChg chg="add del mod">
          <ac:chgData name="Long Nguyen" userId="S::trankhanhlon@usf.edu::66c98e5b-014a-4128-8357-85bab05467cc" providerId="AD" clId="Web-{0ACC3AF2-2840-4647-966A-48B957F48C8E}" dt="2024-04-21T18:20:08.751" v="1040"/>
          <ac:spMkLst>
            <pc:docMk/>
            <pc:sldMk cId="3049784775" sldId="275"/>
            <ac:spMk id="15" creationId="{A2AB70EC-FEAD-0514-6F3E-C66DF2C8B2F4}"/>
          </ac:spMkLst>
        </pc:spChg>
        <pc:picChg chg="del">
          <ac:chgData name="Long Nguyen" userId="S::trankhanhlon@usf.edu::66c98e5b-014a-4128-8357-85bab05467cc" providerId="AD" clId="Web-{0ACC3AF2-2840-4647-966A-48B957F48C8E}" dt="2024-04-21T18:03:23.881" v="877"/>
          <ac:picMkLst>
            <pc:docMk/>
            <pc:sldMk cId="3049784775" sldId="275"/>
            <ac:picMk id="4" creationId="{FFFDA82A-5ECF-C122-DA83-EBD73539BE2B}"/>
          </ac:picMkLst>
        </pc:picChg>
        <pc:picChg chg="add del">
          <ac:chgData name="Long Nguyen" userId="S::trankhanhlon@usf.edu::66c98e5b-014a-4128-8357-85bab05467cc" providerId="AD" clId="Web-{0ACC3AF2-2840-4647-966A-48B957F48C8E}" dt="2024-04-21T18:03:41.365" v="880"/>
          <ac:picMkLst>
            <pc:docMk/>
            <pc:sldMk cId="3049784775" sldId="275"/>
            <ac:picMk id="8" creationId="{71C701F8-ADE4-58E6-91CE-928AB9F705EB}"/>
          </ac:picMkLst>
        </pc:picChg>
        <pc:picChg chg="add del mod ord">
          <ac:chgData name="Long Nguyen" userId="S::trankhanhlon@usf.edu::66c98e5b-014a-4128-8357-85bab05467cc" providerId="AD" clId="Web-{0ACC3AF2-2840-4647-966A-48B957F48C8E}" dt="2024-04-21T18:03:52.350" v="883"/>
          <ac:picMkLst>
            <pc:docMk/>
            <pc:sldMk cId="3049784775" sldId="275"/>
            <ac:picMk id="9" creationId="{733FEA58-97A1-7A30-5521-2BB79AF5E631}"/>
          </ac:picMkLst>
        </pc:picChg>
        <pc:picChg chg="add del mod">
          <ac:chgData name="Long Nguyen" userId="S::trankhanhlon@usf.edu::66c98e5b-014a-4128-8357-85bab05467cc" providerId="AD" clId="Web-{0ACC3AF2-2840-4647-966A-48B957F48C8E}" dt="2024-04-21T18:20:07.032" v="1039"/>
          <ac:picMkLst>
            <pc:docMk/>
            <pc:sldMk cId="3049784775" sldId="275"/>
            <ac:picMk id="13" creationId="{DF8D68A5-EDA4-D3C2-94F9-EC99A2DFEC90}"/>
          </ac:picMkLst>
        </pc:picChg>
        <pc:picChg chg="add mod ord">
          <ac:chgData name="Long Nguyen" userId="S::trankhanhlon@usf.edu::66c98e5b-014a-4128-8357-85bab05467cc" providerId="AD" clId="Web-{0ACC3AF2-2840-4647-966A-48B957F48C8E}" dt="2024-04-21T18:29:22.750" v="1302" actId="1076"/>
          <ac:picMkLst>
            <pc:docMk/>
            <pc:sldMk cId="3049784775" sldId="275"/>
            <ac:picMk id="16" creationId="{01B3FC64-AFCE-C08C-69AF-223B26E11DF8}"/>
          </ac:picMkLst>
        </pc:picChg>
        <pc:picChg chg="add mod">
          <ac:chgData name="Long Nguyen" userId="S::trankhanhlon@usf.edu::66c98e5b-014a-4128-8357-85bab05467cc" providerId="AD" clId="Web-{0ACC3AF2-2840-4647-966A-48B957F48C8E}" dt="2024-04-21T18:28:53.921" v="1297" actId="1076"/>
          <ac:picMkLst>
            <pc:docMk/>
            <pc:sldMk cId="3049784775" sldId="275"/>
            <ac:picMk id="17" creationId="{4DF89974-6B23-A195-B1F5-0A43CBD3857C}"/>
          </ac:picMkLst>
        </pc:picChg>
        <pc:picChg chg="add mod">
          <ac:chgData name="Long Nguyen" userId="S::trankhanhlon@usf.edu::66c98e5b-014a-4128-8357-85bab05467cc" providerId="AD" clId="Web-{0ACC3AF2-2840-4647-966A-48B957F48C8E}" dt="2024-04-21T18:29:16.187" v="1301" actId="14100"/>
          <ac:picMkLst>
            <pc:docMk/>
            <pc:sldMk cId="3049784775" sldId="275"/>
            <ac:picMk id="18" creationId="{7673E6EB-B6CF-F4FC-0569-9E990B52A20C}"/>
          </ac:picMkLst>
        </pc:picChg>
      </pc:sldChg>
      <pc:sldChg chg="add ord replId">
        <pc:chgData name="Long Nguyen" userId="S::trankhanhlon@usf.edu::66c98e5b-014a-4128-8357-85bab05467cc" providerId="AD" clId="Web-{0ACC3AF2-2840-4647-966A-48B957F48C8E}" dt="2024-04-21T18:20:24.174" v="1042"/>
        <pc:sldMkLst>
          <pc:docMk/>
          <pc:sldMk cId="2995374752" sldId="276"/>
        </pc:sldMkLst>
      </pc:sldChg>
      <pc:sldChg chg="addSp delSp modSp add replId">
        <pc:chgData name="Long Nguyen" userId="S::trankhanhlon@usf.edu::66c98e5b-014a-4128-8357-85bab05467cc" providerId="AD" clId="Web-{0ACC3AF2-2840-4647-966A-48B957F48C8E}" dt="2024-04-21T18:38:43.467" v="1528" actId="20577"/>
        <pc:sldMkLst>
          <pc:docMk/>
          <pc:sldMk cId="863438275" sldId="277"/>
        </pc:sldMkLst>
        <pc:spChg chg="mod">
          <ac:chgData name="Long Nguyen" userId="S::trankhanhlon@usf.edu::66c98e5b-014a-4128-8357-85bab05467cc" providerId="AD" clId="Web-{0ACC3AF2-2840-4647-966A-48B957F48C8E}" dt="2024-04-21T18:31:17.159" v="1315" actId="20577"/>
          <ac:spMkLst>
            <pc:docMk/>
            <pc:sldMk cId="863438275" sldId="277"/>
            <ac:spMk id="2" creationId="{BB4A1CEA-A34F-84E2-DAD1-92E08375505A}"/>
          </ac:spMkLst>
        </pc:spChg>
        <pc:spChg chg="add del mod">
          <ac:chgData name="Long Nguyen" userId="S::trankhanhlon@usf.edu::66c98e5b-014a-4128-8357-85bab05467cc" providerId="AD" clId="Web-{0ACC3AF2-2840-4647-966A-48B957F48C8E}" dt="2024-04-21T18:29:57.172" v="1305"/>
          <ac:spMkLst>
            <pc:docMk/>
            <pc:sldMk cId="863438275" sldId="277"/>
            <ac:spMk id="4" creationId="{7FC6E718-0B95-A189-B834-7CA5937F0DC1}"/>
          </ac:spMkLst>
        </pc:spChg>
        <pc:spChg chg="del">
          <ac:chgData name="Long Nguyen" userId="S::trankhanhlon@usf.edu::66c98e5b-014a-4128-8357-85bab05467cc" providerId="AD" clId="Web-{0ACC3AF2-2840-4647-966A-48B957F48C8E}" dt="2024-04-21T18:30:53.642" v="1310"/>
          <ac:spMkLst>
            <pc:docMk/>
            <pc:sldMk cId="863438275" sldId="277"/>
            <ac:spMk id="5" creationId="{D7AF1ECA-B839-2DE9-A7CC-F1F9B05BCEDC}"/>
          </ac:spMkLst>
        </pc:spChg>
        <pc:spChg chg="add mod">
          <ac:chgData name="Long Nguyen" userId="S::trankhanhlon@usf.edu::66c98e5b-014a-4128-8357-85bab05467cc" providerId="AD" clId="Web-{0ACC3AF2-2840-4647-966A-48B957F48C8E}" dt="2024-04-21T18:38:43.467" v="1528" actId="20577"/>
          <ac:spMkLst>
            <pc:docMk/>
            <pc:sldMk cId="863438275" sldId="277"/>
            <ac:spMk id="8" creationId="{E38A2BBC-1D5B-E34B-FB1E-480FCBA4E0D6}"/>
          </ac:spMkLst>
        </pc:spChg>
        <pc:picChg chg="add mod">
          <ac:chgData name="Long Nguyen" userId="S::trankhanhlon@usf.edu::66c98e5b-014a-4128-8357-85bab05467cc" providerId="AD" clId="Web-{0ACC3AF2-2840-4647-966A-48B957F48C8E}" dt="2024-04-21T18:32:17.551" v="1319" actId="14100"/>
          <ac:picMkLst>
            <pc:docMk/>
            <pc:sldMk cId="863438275" sldId="277"/>
            <ac:picMk id="6" creationId="{E8BE7CA3-2C66-80B5-0171-B22BCD36A406}"/>
          </ac:picMkLst>
        </pc:picChg>
        <pc:picChg chg="add del mod">
          <ac:chgData name="Long Nguyen" userId="S::trankhanhlon@usf.edu::66c98e5b-014a-4128-8357-85bab05467cc" providerId="AD" clId="Web-{0ACC3AF2-2840-4647-966A-48B957F48C8E}" dt="2024-04-21T18:36:25.636" v="1406"/>
          <ac:picMkLst>
            <pc:docMk/>
            <pc:sldMk cId="863438275" sldId="277"/>
            <ac:picMk id="9" creationId="{C83A60F9-5919-34B7-BDFE-08031F5B48D9}"/>
          </ac:picMkLst>
        </pc:picChg>
        <pc:picChg chg="add mod">
          <ac:chgData name="Long Nguyen" userId="S::trankhanhlon@usf.edu::66c98e5b-014a-4128-8357-85bab05467cc" providerId="AD" clId="Web-{0ACC3AF2-2840-4647-966A-48B957F48C8E}" dt="2024-04-21T18:36:37.699" v="1409" actId="14100"/>
          <ac:picMkLst>
            <pc:docMk/>
            <pc:sldMk cId="863438275" sldId="277"/>
            <ac:picMk id="10" creationId="{21AF7036-C4FC-A239-B521-CDDF23D2DD05}"/>
          </ac:picMkLst>
        </pc:picChg>
        <pc:picChg chg="del">
          <ac:chgData name="Long Nguyen" userId="S::trankhanhlon@usf.edu::66c98e5b-014a-4128-8357-85bab05467cc" providerId="AD" clId="Web-{0ACC3AF2-2840-4647-966A-48B957F48C8E}" dt="2024-04-21T18:29:53.969" v="1304"/>
          <ac:picMkLst>
            <pc:docMk/>
            <pc:sldMk cId="863438275" sldId="277"/>
            <ac:picMk id="16" creationId="{01B3FC64-AFCE-C08C-69AF-223B26E11DF8}"/>
          </ac:picMkLst>
        </pc:picChg>
        <pc:picChg chg="del">
          <ac:chgData name="Long Nguyen" userId="S::trankhanhlon@usf.edu::66c98e5b-014a-4128-8357-85bab05467cc" providerId="AD" clId="Web-{0ACC3AF2-2840-4647-966A-48B957F48C8E}" dt="2024-04-21T18:30:49.970" v="1308"/>
          <ac:picMkLst>
            <pc:docMk/>
            <pc:sldMk cId="863438275" sldId="277"/>
            <ac:picMk id="17" creationId="{4DF89974-6B23-A195-B1F5-0A43CBD3857C}"/>
          </ac:picMkLst>
        </pc:picChg>
        <pc:picChg chg="del">
          <ac:chgData name="Long Nguyen" userId="S::trankhanhlon@usf.edu::66c98e5b-014a-4128-8357-85bab05467cc" providerId="AD" clId="Web-{0ACC3AF2-2840-4647-966A-48B957F48C8E}" dt="2024-04-21T18:30:49.861" v="1307"/>
          <ac:picMkLst>
            <pc:docMk/>
            <pc:sldMk cId="863438275" sldId="277"/>
            <ac:picMk id="18" creationId="{7673E6EB-B6CF-F4FC-0569-9E990B52A20C}"/>
          </ac:picMkLst>
        </pc:picChg>
      </pc:sldChg>
      <pc:sldChg chg="addSp delSp modSp add ord replId">
        <pc:chgData name="Long Nguyen" userId="S::trankhanhlon@usf.edu::66c98e5b-014a-4128-8357-85bab05467cc" providerId="AD" clId="Web-{0ACC3AF2-2840-4647-966A-48B957F48C8E}" dt="2024-04-21T18:46:33.167" v="1664" actId="1076"/>
        <pc:sldMkLst>
          <pc:docMk/>
          <pc:sldMk cId="4138555049" sldId="278"/>
        </pc:sldMkLst>
        <pc:spChg chg="add del mod">
          <ac:chgData name="Long Nguyen" userId="S::trankhanhlon@usf.edu::66c98e5b-014a-4128-8357-85bab05467cc" providerId="AD" clId="Web-{0ACC3AF2-2840-4647-966A-48B957F48C8E}" dt="2024-04-21T18:46:33.167" v="1664" actId="1076"/>
          <ac:spMkLst>
            <pc:docMk/>
            <pc:sldMk cId="4138555049" sldId="278"/>
            <ac:spMk id="5" creationId="{D7AF1ECA-B839-2DE9-A7CC-F1F9B05BCEDC}"/>
          </ac:spMkLst>
        </pc:spChg>
        <pc:picChg chg="add mod">
          <ac:chgData name="Long Nguyen" userId="S::trankhanhlon@usf.edu::66c98e5b-014a-4128-8357-85bab05467cc" providerId="AD" clId="Web-{0ACC3AF2-2840-4647-966A-48B957F48C8E}" dt="2024-04-21T18:46:30.745" v="1663" actId="1076"/>
          <ac:picMkLst>
            <pc:docMk/>
            <pc:sldMk cId="4138555049" sldId="278"/>
            <ac:picMk id="3" creationId="{8D18C3F8-C136-8518-8296-A15B350E6B2B}"/>
          </ac:picMkLst>
        </pc:picChg>
        <pc:picChg chg="mod">
          <ac:chgData name="Long Nguyen" userId="S::trankhanhlon@usf.edu::66c98e5b-014a-4128-8357-85bab05467cc" providerId="AD" clId="Web-{0ACC3AF2-2840-4647-966A-48B957F48C8E}" dt="2024-04-21T18:46:24.323" v="1661" actId="14100"/>
          <ac:picMkLst>
            <pc:docMk/>
            <pc:sldMk cId="4138555049" sldId="278"/>
            <ac:picMk id="4" creationId="{FFFDA82A-5ECF-C122-DA83-EBD73539BE2B}"/>
          </ac:picMkLst>
        </pc:picChg>
      </pc:sldChg>
      <pc:sldChg chg="new del">
        <pc:chgData name="Long Nguyen" userId="S::trankhanhlon@usf.edu::66c98e5b-014a-4128-8357-85bab05467cc" providerId="AD" clId="Web-{0ACC3AF2-2840-4647-966A-48B957F48C8E}" dt="2024-04-21T18:43:25.584" v="1651"/>
        <pc:sldMkLst>
          <pc:docMk/>
          <pc:sldMk cId="1480371623" sldId="279"/>
        </pc:sldMkLst>
      </pc:sldChg>
    </pc:docChg>
  </pc:docChgLst>
  <pc:docChgLst>
    <pc:chgData name="Long Nguyen" userId="S::trankhanhlon@usf.edu::66c98e5b-014a-4128-8357-85bab05467cc" providerId="AD" clId="Web-{41235BCA-1F22-48CC-843B-16DF09613274}"/>
    <pc:docChg chg="modSld">
      <pc:chgData name="Long Nguyen" userId="S::trankhanhlon@usf.edu::66c98e5b-014a-4128-8357-85bab05467cc" providerId="AD" clId="Web-{41235BCA-1F22-48CC-843B-16DF09613274}" dt="2024-04-21T19:57:55.537" v="15" actId="1076"/>
      <pc:docMkLst>
        <pc:docMk/>
      </pc:docMkLst>
      <pc:sldChg chg="addSp delSp modSp">
        <pc:chgData name="Long Nguyen" userId="S::trankhanhlon@usf.edu::66c98e5b-014a-4128-8357-85bab05467cc" providerId="AD" clId="Web-{41235BCA-1F22-48CC-843B-16DF09613274}" dt="2024-04-21T19:57:55.537" v="15" actId="1076"/>
        <pc:sldMkLst>
          <pc:docMk/>
          <pc:sldMk cId="2594410401" sldId="260"/>
        </pc:sldMkLst>
        <pc:spChg chg="mod">
          <ac:chgData name="Long Nguyen" userId="S::trankhanhlon@usf.edu::66c98e5b-014a-4128-8357-85bab05467cc" providerId="AD" clId="Web-{41235BCA-1F22-48CC-843B-16DF09613274}" dt="2024-04-21T19:57:46.599" v="12" actId="1076"/>
          <ac:spMkLst>
            <pc:docMk/>
            <pc:sldMk cId="2594410401" sldId="260"/>
            <ac:spMk id="6" creationId="{BD8B108F-D753-FB3B-594C-BBADECAFA8A8}"/>
          </ac:spMkLst>
        </pc:spChg>
        <pc:spChg chg="add del mod">
          <ac:chgData name="Long Nguyen" userId="S::trankhanhlon@usf.edu::66c98e5b-014a-4128-8357-85bab05467cc" providerId="AD" clId="Web-{41235BCA-1F22-48CC-843B-16DF09613274}" dt="2024-04-21T19:57:05.552" v="1"/>
          <ac:spMkLst>
            <pc:docMk/>
            <pc:sldMk cId="2594410401" sldId="260"/>
            <ac:spMk id="7" creationId="{90F52D16-7351-B365-3D08-0109A170B620}"/>
          </ac:spMkLst>
        </pc:spChg>
        <pc:picChg chg="del">
          <ac:chgData name="Long Nguyen" userId="S::trankhanhlon@usf.edu::66c98e5b-014a-4128-8357-85bab05467cc" providerId="AD" clId="Web-{41235BCA-1F22-48CC-843B-16DF09613274}" dt="2024-04-21T19:57:03.020" v="0"/>
          <ac:picMkLst>
            <pc:docMk/>
            <pc:sldMk cId="2594410401" sldId="260"/>
            <ac:picMk id="4" creationId="{D75CB99D-1A58-E33B-5691-E86C0DC2457B}"/>
          </ac:picMkLst>
        </pc:picChg>
        <pc:picChg chg="mod">
          <ac:chgData name="Long Nguyen" userId="S::trankhanhlon@usf.edu::66c98e5b-014a-4128-8357-85bab05467cc" providerId="AD" clId="Web-{41235BCA-1F22-48CC-843B-16DF09613274}" dt="2024-04-21T19:57:54.365" v="14" actId="1076"/>
          <ac:picMkLst>
            <pc:docMk/>
            <pc:sldMk cId="2594410401" sldId="260"/>
            <ac:picMk id="5" creationId="{1C73199E-0788-BDEA-6416-A9B5294AC16F}"/>
          </ac:picMkLst>
        </pc:picChg>
        <pc:picChg chg="add mod">
          <ac:chgData name="Long Nguyen" userId="S::trankhanhlon@usf.edu::66c98e5b-014a-4128-8357-85bab05467cc" providerId="AD" clId="Web-{41235BCA-1F22-48CC-843B-16DF09613274}" dt="2024-04-21T19:57:55.537" v="15" actId="1076"/>
          <ac:picMkLst>
            <pc:docMk/>
            <pc:sldMk cId="2594410401" sldId="260"/>
            <ac:picMk id="8" creationId="{FDD37680-AB7B-8209-3774-3E453A04302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188100-A86D-43C3-8FE4-962D4D6FA5E2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BD5BAA0-D5D1-4870-9222-DB4FA4B8AC16}">
      <dgm:prSet/>
      <dgm:spPr/>
      <dgm:t>
        <a:bodyPr/>
        <a:lstStyle/>
        <a:p>
          <a:r>
            <a:rPr lang="en-US" b="0">
              <a:latin typeface="Grandview Display"/>
              <a:ea typeface="Calibri"/>
              <a:cs typeface="Calibri"/>
            </a:rPr>
            <a:t>2016 National Financial Well-Being Survey by the Consumer Financial Protection Bureau’s (CFPB)</a:t>
          </a:r>
        </a:p>
      </dgm:t>
    </dgm:pt>
    <dgm:pt modelId="{74858754-36B8-4C35-9F1B-8386912C7E71}" type="parTrans" cxnId="{18F3AD91-D6C6-4F9F-92D1-FC11AEB44D48}">
      <dgm:prSet/>
      <dgm:spPr/>
      <dgm:t>
        <a:bodyPr/>
        <a:lstStyle/>
        <a:p>
          <a:endParaRPr lang="en-US"/>
        </a:p>
      </dgm:t>
    </dgm:pt>
    <dgm:pt modelId="{DE3F4DB8-2DF5-44D9-8062-B7D78D80AD65}" type="sibTrans" cxnId="{18F3AD91-D6C6-4F9F-92D1-FC11AEB44D48}">
      <dgm:prSet/>
      <dgm:spPr/>
      <dgm:t>
        <a:bodyPr/>
        <a:lstStyle/>
        <a:p>
          <a:endParaRPr lang="en-US"/>
        </a:p>
      </dgm:t>
    </dgm:pt>
    <dgm:pt modelId="{E1E671BF-AF54-48C7-BE11-70EB7851C2DE}">
      <dgm:prSet/>
      <dgm:spPr/>
      <dgm:t>
        <a:bodyPr/>
        <a:lstStyle/>
        <a:p>
          <a:pPr rtl="0"/>
          <a:r>
            <a:rPr lang="en-US" b="0">
              <a:latin typeface="Grandview Display"/>
              <a:ea typeface="Calibri"/>
              <a:cs typeface="Calibri"/>
            </a:rPr>
            <a:t>6,394 surveys</a:t>
          </a:r>
          <a:r>
            <a:rPr lang="en-US" b="0">
              <a:solidFill>
                <a:srgbClr val="010000"/>
              </a:solidFill>
              <a:latin typeface="Grandview Display"/>
              <a:ea typeface="Calibri"/>
              <a:cs typeface="Calibri"/>
            </a:rPr>
            <a:t> </a:t>
          </a:r>
          <a:r>
            <a:rPr lang="en-US" b="0">
              <a:latin typeface="Grandview Display"/>
              <a:ea typeface="Calibri"/>
              <a:cs typeface="Calibri"/>
            </a:rPr>
            <a:t>were completed. </a:t>
          </a:r>
        </a:p>
      </dgm:t>
    </dgm:pt>
    <dgm:pt modelId="{532A4F9D-B695-46F1-B80A-1C6837909318}" type="parTrans" cxnId="{8204ECA8-DF96-42BA-B903-2E833304BE82}">
      <dgm:prSet/>
      <dgm:spPr/>
      <dgm:t>
        <a:bodyPr/>
        <a:lstStyle/>
        <a:p>
          <a:endParaRPr lang="en-US"/>
        </a:p>
      </dgm:t>
    </dgm:pt>
    <dgm:pt modelId="{2145D17E-3B86-4AF2-A1AB-B24840A2C0EE}" type="sibTrans" cxnId="{8204ECA8-DF96-42BA-B903-2E833304BE82}">
      <dgm:prSet/>
      <dgm:spPr/>
      <dgm:t>
        <a:bodyPr/>
        <a:lstStyle/>
        <a:p>
          <a:endParaRPr lang="en-US"/>
        </a:p>
      </dgm:t>
    </dgm:pt>
    <dgm:pt modelId="{343DC1C9-68A8-4B20-A5F4-47A99F5ABF40}">
      <dgm:prSet phldr="0"/>
      <dgm:spPr/>
      <dgm:t>
        <a:bodyPr/>
        <a:lstStyle/>
        <a:p>
          <a:pPr rtl="0"/>
          <a:r>
            <a:rPr lang="en-US" b="0">
              <a:latin typeface="Grandview Display"/>
              <a:ea typeface="Calibri"/>
              <a:cs typeface="Calibri"/>
            </a:rPr>
            <a:t>Upon answering the questions provided, consumers were given a score from 0-100</a:t>
          </a:r>
        </a:p>
      </dgm:t>
    </dgm:pt>
    <dgm:pt modelId="{D900BD34-241D-4519-AAF9-3CB2730741BD}" type="parTrans" cxnId="{55A7A64C-04E0-4D32-9AEA-A982EE33BF1F}">
      <dgm:prSet/>
      <dgm:spPr/>
    </dgm:pt>
    <dgm:pt modelId="{7C0D1403-C455-4A64-8FA1-11E727645C4D}" type="sibTrans" cxnId="{55A7A64C-04E0-4D32-9AEA-A982EE33BF1F}">
      <dgm:prSet/>
      <dgm:spPr/>
      <dgm:t>
        <a:bodyPr/>
        <a:lstStyle/>
        <a:p>
          <a:endParaRPr lang="en-US"/>
        </a:p>
      </dgm:t>
    </dgm:pt>
    <dgm:pt modelId="{4982B6E2-89AA-4EAB-9AD3-4B9F5E16A17D}" type="pres">
      <dgm:prSet presAssocID="{0C188100-A86D-43C3-8FE4-962D4D6FA5E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F6E488-0978-4BF1-9387-11C65968301D}" type="pres">
      <dgm:prSet presAssocID="{1BD5BAA0-D5D1-4870-9222-DB4FA4B8AC16}" presName="hierRoot1" presStyleCnt="0"/>
      <dgm:spPr/>
    </dgm:pt>
    <dgm:pt modelId="{24064B5B-BB5A-4C05-BC0D-DAA0099BC644}" type="pres">
      <dgm:prSet presAssocID="{1BD5BAA0-D5D1-4870-9222-DB4FA4B8AC16}" presName="composite" presStyleCnt="0"/>
      <dgm:spPr/>
    </dgm:pt>
    <dgm:pt modelId="{46FD9E89-8024-4E73-BBD4-FD237445A0F0}" type="pres">
      <dgm:prSet presAssocID="{1BD5BAA0-D5D1-4870-9222-DB4FA4B8AC16}" presName="background" presStyleLbl="node0" presStyleIdx="0" presStyleCnt="3"/>
      <dgm:spPr/>
    </dgm:pt>
    <dgm:pt modelId="{58C9E549-E885-4371-8C1D-66451CBE3F1E}" type="pres">
      <dgm:prSet presAssocID="{1BD5BAA0-D5D1-4870-9222-DB4FA4B8AC16}" presName="text" presStyleLbl="fgAcc0" presStyleIdx="0" presStyleCnt="3">
        <dgm:presLayoutVars>
          <dgm:chPref val="3"/>
        </dgm:presLayoutVars>
      </dgm:prSet>
      <dgm:spPr/>
    </dgm:pt>
    <dgm:pt modelId="{F84EA621-AA3C-4003-B6A0-C7442652C13E}" type="pres">
      <dgm:prSet presAssocID="{1BD5BAA0-D5D1-4870-9222-DB4FA4B8AC16}" presName="hierChild2" presStyleCnt="0"/>
      <dgm:spPr/>
    </dgm:pt>
    <dgm:pt modelId="{44376D27-2F13-4EDC-9D8B-86DA482CB3A6}" type="pres">
      <dgm:prSet presAssocID="{E1E671BF-AF54-48C7-BE11-70EB7851C2DE}" presName="hierRoot1" presStyleCnt="0"/>
      <dgm:spPr/>
    </dgm:pt>
    <dgm:pt modelId="{AECD782C-ACC3-42B5-911C-E4A7884BDBA6}" type="pres">
      <dgm:prSet presAssocID="{E1E671BF-AF54-48C7-BE11-70EB7851C2DE}" presName="composite" presStyleCnt="0"/>
      <dgm:spPr/>
    </dgm:pt>
    <dgm:pt modelId="{87FA4577-8B90-48CC-88EF-8415577BE854}" type="pres">
      <dgm:prSet presAssocID="{E1E671BF-AF54-48C7-BE11-70EB7851C2DE}" presName="background" presStyleLbl="node0" presStyleIdx="1" presStyleCnt="3"/>
      <dgm:spPr/>
    </dgm:pt>
    <dgm:pt modelId="{14DC0AF5-9A8F-4C17-9551-6497B1522082}" type="pres">
      <dgm:prSet presAssocID="{E1E671BF-AF54-48C7-BE11-70EB7851C2DE}" presName="text" presStyleLbl="fgAcc0" presStyleIdx="1" presStyleCnt="3">
        <dgm:presLayoutVars>
          <dgm:chPref val="3"/>
        </dgm:presLayoutVars>
      </dgm:prSet>
      <dgm:spPr/>
    </dgm:pt>
    <dgm:pt modelId="{06CB465C-DEDC-4C84-AD77-7808136668E1}" type="pres">
      <dgm:prSet presAssocID="{E1E671BF-AF54-48C7-BE11-70EB7851C2DE}" presName="hierChild2" presStyleCnt="0"/>
      <dgm:spPr/>
    </dgm:pt>
    <dgm:pt modelId="{B42EDF65-AB54-48C6-A66F-76BB87F17DE1}" type="pres">
      <dgm:prSet presAssocID="{343DC1C9-68A8-4B20-A5F4-47A99F5ABF40}" presName="hierRoot1" presStyleCnt="0"/>
      <dgm:spPr/>
    </dgm:pt>
    <dgm:pt modelId="{58A4045D-2BED-49EF-BC3B-C70754925EC4}" type="pres">
      <dgm:prSet presAssocID="{343DC1C9-68A8-4B20-A5F4-47A99F5ABF40}" presName="composite" presStyleCnt="0"/>
      <dgm:spPr/>
    </dgm:pt>
    <dgm:pt modelId="{1EE188A2-57F0-4571-9813-01746B07211F}" type="pres">
      <dgm:prSet presAssocID="{343DC1C9-68A8-4B20-A5F4-47A99F5ABF40}" presName="background" presStyleLbl="node0" presStyleIdx="2" presStyleCnt="3"/>
      <dgm:spPr/>
    </dgm:pt>
    <dgm:pt modelId="{2CB46B11-C4C2-4873-97C0-871F68EB03C0}" type="pres">
      <dgm:prSet presAssocID="{343DC1C9-68A8-4B20-A5F4-47A99F5ABF40}" presName="text" presStyleLbl="fgAcc0" presStyleIdx="2" presStyleCnt="3">
        <dgm:presLayoutVars>
          <dgm:chPref val="3"/>
        </dgm:presLayoutVars>
      </dgm:prSet>
      <dgm:spPr/>
    </dgm:pt>
    <dgm:pt modelId="{E36CC88C-FEE9-4ED9-BA9E-51F48C919A5A}" type="pres">
      <dgm:prSet presAssocID="{343DC1C9-68A8-4B20-A5F4-47A99F5ABF40}" presName="hierChild2" presStyleCnt="0"/>
      <dgm:spPr/>
    </dgm:pt>
  </dgm:ptLst>
  <dgm:cxnLst>
    <dgm:cxn modelId="{55A7A64C-04E0-4D32-9AEA-A982EE33BF1F}" srcId="{0C188100-A86D-43C3-8FE4-962D4D6FA5E2}" destId="{343DC1C9-68A8-4B20-A5F4-47A99F5ABF40}" srcOrd="2" destOrd="0" parTransId="{D900BD34-241D-4519-AAF9-3CB2730741BD}" sibTransId="{7C0D1403-C455-4A64-8FA1-11E727645C4D}"/>
    <dgm:cxn modelId="{7213A08B-D842-4594-8A2B-CEF468050974}" type="presOf" srcId="{E1E671BF-AF54-48C7-BE11-70EB7851C2DE}" destId="{14DC0AF5-9A8F-4C17-9551-6497B1522082}" srcOrd="0" destOrd="0" presId="urn:microsoft.com/office/officeart/2005/8/layout/hierarchy1"/>
    <dgm:cxn modelId="{18F3AD91-D6C6-4F9F-92D1-FC11AEB44D48}" srcId="{0C188100-A86D-43C3-8FE4-962D4D6FA5E2}" destId="{1BD5BAA0-D5D1-4870-9222-DB4FA4B8AC16}" srcOrd="0" destOrd="0" parTransId="{74858754-36B8-4C35-9F1B-8386912C7E71}" sibTransId="{DE3F4DB8-2DF5-44D9-8062-B7D78D80AD65}"/>
    <dgm:cxn modelId="{8204ECA8-DF96-42BA-B903-2E833304BE82}" srcId="{0C188100-A86D-43C3-8FE4-962D4D6FA5E2}" destId="{E1E671BF-AF54-48C7-BE11-70EB7851C2DE}" srcOrd="1" destOrd="0" parTransId="{532A4F9D-B695-46F1-B80A-1C6837909318}" sibTransId="{2145D17E-3B86-4AF2-A1AB-B24840A2C0EE}"/>
    <dgm:cxn modelId="{4708C9BB-138F-4D44-B309-B78D2710CF3C}" type="presOf" srcId="{1BD5BAA0-D5D1-4870-9222-DB4FA4B8AC16}" destId="{58C9E549-E885-4371-8C1D-66451CBE3F1E}" srcOrd="0" destOrd="0" presId="urn:microsoft.com/office/officeart/2005/8/layout/hierarchy1"/>
    <dgm:cxn modelId="{52CCBABF-53F1-4A53-9A20-669B0500F775}" type="presOf" srcId="{0C188100-A86D-43C3-8FE4-962D4D6FA5E2}" destId="{4982B6E2-89AA-4EAB-9AD3-4B9F5E16A17D}" srcOrd="0" destOrd="0" presId="urn:microsoft.com/office/officeart/2005/8/layout/hierarchy1"/>
    <dgm:cxn modelId="{BD6802D7-34BE-4461-B039-9B91C990B83A}" type="presOf" srcId="{343DC1C9-68A8-4B20-A5F4-47A99F5ABF40}" destId="{2CB46B11-C4C2-4873-97C0-871F68EB03C0}" srcOrd="0" destOrd="0" presId="urn:microsoft.com/office/officeart/2005/8/layout/hierarchy1"/>
    <dgm:cxn modelId="{2C903594-541C-42B4-AAD2-3364598DF2AB}" type="presParOf" srcId="{4982B6E2-89AA-4EAB-9AD3-4B9F5E16A17D}" destId="{3CF6E488-0978-4BF1-9387-11C65968301D}" srcOrd="0" destOrd="0" presId="urn:microsoft.com/office/officeart/2005/8/layout/hierarchy1"/>
    <dgm:cxn modelId="{8F012466-5AA9-41C0-8049-6A88CB5924B1}" type="presParOf" srcId="{3CF6E488-0978-4BF1-9387-11C65968301D}" destId="{24064B5B-BB5A-4C05-BC0D-DAA0099BC644}" srcOrd="0" destOrd="0" presId="urn:microsoft.com/office/officeart/2005/8/layout/hierarchy1"/>
    <dgm:cxn modelId="{EE1AA17F-234A-4DEA-B76A-C24C39DA9E78}" type="presParOf" srcId="{24064B5B-BB5A-4C05-BC0D-DAA0099BC644}" destId="{46FD9E89-8024-4E73-BBD4-FD237445A0F0}" srcOrd="0" destOrd="0" presId="urn:microsoft.com/office/officeart/2005/8/layout/hierarchy1"/>
    <dgm:cxn modelId="{1C1857A1-49E8-4BD6-98C0-A84DA55D942C}" type="presParOf" srcId="{24064B5B-BB5A-4C05-BC0D-DAA0099BC644}" destId="{58C9E549-E885-4371-8C1D-66451CBE3F1E}" srcOrd="1" destOrd="0" presId="urn:microsoft.com/office/officeart/2005/8/layout/hierarchy1"/>
    <dgm:cxn modelId="{6A4AC8FA-EE21-45EE-851C-540D761B631A}" type="presParOf" srcId="{3CF6E488-0978-4BF1-9387-11C65968301D}" destId="{F84EA621-AA3C-4003-B6A0-C7442652C13E}" srcOrd="1" destOrd="0" presId="urn:microsoft.com/office/officeart/2005/8/layout/hierarchy1"/>
    <dgm:cxn modelId="{91BF8C68-68A3-4693-8DFF-1CDC2548AF9F}" type="presParOf" srcId="{4982B6E2-89AA-4EAB-9AD3-4B9F5E16A17D}" destId="{44376D27-2F13-4EDC-9D8B-86DA482CB3A6}" srcOrd="1" destOrd="0" presId="urn:microsoft.com/office/officeart/2005/8/layout/hierarchy1"/>
    <dgm:cxn modelId="{D66371D0-A38F-4F21-8AB1-89E69FDCA099}" type="presParOf" srcId="{44376D27-2F13-4EDC-9D8B-86DA482CB3A6}" destId="{AECD782C-ACC3-42B5-911C-E4A7884BDBA6}" srcOrd="0" destOrd="0" presId="urn:microsoft.com/office/officeart/2005/8/layout/hierarchy1"/>
    <dgm:cxn modelId="{A7F790CC-B523-4D32-87C7-C55A284ACDF5}" type="presParOf" srcId="{AECD782C-ACC3-42B5-911C-E4A7884BDBA6}" destId="{87FA4577-8B90-48CC-88EF-8415577BE854}" srcOrd="0" destOrd="0" presId="urn:microsoft.com/office/officeart/2005/8/layout/hierarchy1"/>
    <dgm:cxn modelId="{A7033C7C-9954-4207-B211-48A42273503B}" type="presParOf" srcId="{AECD782C-ACC3-42B5-911C-E4A7884BDBA6}" destId="{14DC0AF5-9A8F-4C17-9551-6497B1522082}" srcOrd="1" destOrd="0" presId="urn:microsoft.com/office/officeart/2005/8/layout/hierarchy1"/>
    <dgm:cxn modelId="{A75D1A3D-FF16-4684-96D2-C683B641AAF0}" type="presParOf" srcId="{44376D27-2F13-4EDC-9D8B-86DA482CB3A6}" destId="{06CB465C-DEDC-4C84-AD77-7808136668E1}" srcOrd="1" destOrd="0" presId="urn:microsoft.com/office/officeart/2005/8/layout/hierarchy1"/>
    <dgm:cxn modelId="{8ED6A5DB-E210-430F-B0CD-07CC23A83124}" type="presParOf" srcId="{4982B6E2-89AA-4EAB-9AD3-4B9F5E16A17D}" destId="{B42EDF65-AB54-48C6-A66F-76BB87F17DE1}" srcOrd="2" destOrd="0" presId="urn:microsoft.com/office/officeart/2005/8/layout/hierarchy1"/>
    <dgm:cxn modelId="{6DA22189-01D7-4791-9FC7-A3859AE862CC}" type="presParOf" srcId="{B42EDF65-AB54-48C6-A66F-76BB87F17DE1}" destId="{58A4045D-2BED-49EF-BC3B-C70754925EC4}" srcOrd="0" destOrd="0" presId="urn:microsoft.com/office/officeart/2005/8/layout/hierarchy1"/>
    <dgm:cxn modelId="{8C870445-90F2-4628-ADE9-F3E4E32CAC6C}" type="presParOf" srcId="{58A4045D-2BED-49EF-BC3B-C70754925EC4}" destId="{1EE188A2-57F0-4571-9813-01746B07211F}" srcOrd="0" destOrd="0" presId="urn:microsoft.com/office/officeart/2005/8/layout/hierarchy1"/>
    <dgm:cxn modelId="{13C491EB-94DA-4F5A-96EB-448865AA6651}" type="presParOf" srcId="{58A4045D-2BED-49EF-BC3B-C70754925EC4}" destId="{2CB46B11-C4C2-4873-97C0-871F68EB03C0}" srcOrd="1" destOrd="0" presId="urn:microsoft.com/office/officeart/2005/8/layout/hierarchy1"/>
    <dgm:cxn modelId="{ADEE60F7-2E0D-4E86-B1D9-43C9A0997007}" type="presParOf" srcId="{B42EDF65-AB54-48C6-A66F-76BB87F17DE1}" destId="{E36CC88C-FEE9-4ED9-BA9E-51F48C919A5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D79DC-C42E-4DBC-8B4D-4C3B26CBDABC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19741A-5CF3-4212-8375-DFE3F695C756}">
      <dgm:prSet/>
      <dgm:spPr/>
      <dgm:t>
        <a:bodyPr/>
        <a:lstStyle/>
        <a:p>
          <a:r>
            <a:rPr lang="en-US"/>
            <a:t>There are certain financial metrics in the survey that consists of multiple survey questions </a:t>
          </a:r>
        </a:p>
      </dgm:t>
    </dgm:pt>
    <dgm:pt modelId="{286383EA-C168-42D8-A5E6-F2DD47B9F624}" type="parTrans" cxnId="{EEA97A4E-674B-47BA-B651-9685F0F67DBD}">
      <dgm:prSet/>
      <dgm:spPr/>
      <dgm:t>
        <a:bodyPr/>
        <a:lstStyle/>
        <a:p>
          <a:endParaRPr lang="en-US"/>
        </a:p>
      </dgm:t>
    </dgm:pt>
    <dgm:pt modelId="{3101575F-4739-4368-826C-38759C57B633}" type="sibTrans" cxnId="{EEA97A4E-674B-47BA-B651-9685F0F67DBD}">
      <dgm:prSet/>
      <dgm:spPr/>
      <dgm:t>
        <a:bodyPr/>
        <a:lstStyle/>
        <a:p>
          <a:endParaRPr lang="en-US"/>
        </a:p>
      </dgm:t>
    </dgm:pt>
    <dgm:pt modelId="{D348DDC2-031D-4B6F-991B-93DDCE143993}">
      <dgm:prSet/>
      <dgm:spPr/>
      <dgm:t>
        <a:bodyPr/>
        <a:lstStyle/>
        <a:p>
          <a:r>
            <a:rPr lang="en-US"/>
            <a:t>FINKNOWL</a:t>
          </a:r>
        </a:p>
      </dgm:t>
    </dgm:pt>
    <dgm:pt modelId="{020AE0FB-FF9D-4029-9CD9-7CEFDAB11FC7}" type="parTrans" cxnId="{D5BED5C4-508A-4714-AE81-EEF87A71378D}">
      <dgm:prSet/>
      <dgm:spPr/>
      <dgm:t>
        <a:bodyPr/>
        <a:lstStyle/>
        <a:p>
          <a:endParaRPr lang="en-US"/>
        </a:p>
      </dgm:t>
    </dgm:pt>
    <dgm:pt modelId="{80C07B5A-147E-458C-81F6-01D89188F281}" type="sibTrans" cxnId="{D5BED5C4-508A-4714-AE81-EEF87A71378D}">
      <dgm:prSet/>
      <dgm:spPr/>
      <dgm:t>
        <a:bodyPr/>
        <a:lstStyle/>
        <a:p>
          <a:endParaRPr lang="en-US"/>
        </a:p>
      </dgm:t>
    </dgm:pt>
    <dgm:pt modelId="{7D217A78-4850-4D2D-BA92-A63C18959713}">
      <dgm:prSet/>
      <dgm:spPr/>
      <dgm:t>
        <a:bodyPr/>
        <a:lstStyle/>
        <a:p>
          <a:r>
            <a:rPr lang="en-US"/>
            <a:t>BENEFITS</a:t>
          </a:r>
        </a:p>
      </dgm:t>
    </dgm:pt>
    <dgm:pt modelId="{01C19562-DD03-4DB9-8EF5-BEFE27E56D81}" type="parTrans" cxnId="{C6E19935-E3B2-477D-A4E5-FAAFA52FF184}">
      <dgm:prSet/>
      <dgm:spPr/>
      <dgm:t>
        <a:bodyPr/>
        <a:lstStyle/>
        <a:p>
          <a:endParaRPr lang="en-US"/>
        </a:p>
      </dgm:t>
    </dgm:pt>
    <dgm:pt modelId="{68FC20EC-FCE3-4D05-A100-0A6C563A6093}" type="sibTrans" cxnId="{C6E19935-E3B2-477D-A4E5-FAAFA52FF184}">
      <dgm:prSet/>
      <dgm:spPr/>
      <dgm:t>
        <a:bodyPr/>
        <a:lstStyle/>
        <a:p>
          <a:endParaRPr lang="en-US"/>
        </a:p>
      </dgm:t>
    </dgm:pt>
    <dgm:pt modelId="{BAB46821-D0B3-48D4-A3EA-4FE99AF7BB64}">
      <dgm:prSet/>
      <dgm:spPr/>
      <dgm:t>
        <a:bodyPr/>
        <a:lstStyle/>
        <a:p>
          <a:r>
            <a:rPr lang="en-US"/>
            <a:t>MATERIALISM</a:t>
          </a:r>
        </a:p>
      </dgm:t>
    </dgm:pt>
    <dgm:pt modelId="{A67FE66A-4403-4AA4-9BED-F8FABBCB0A6A}" type="parTrans" cxnId="{D472D63E-E205-4C2C-977C-D076D4E378AA}">
      <dgm:prSet/>
      <dgm:spPr/>
      <dgm:t>
        <a:bodyPr/>
        <a:lstStyle/>
        <a:p>
          <a:endParaRPr lang="en-US"/>
        </a:p>
      </dgm:t>
    </dgm:pt>
    <dgm:pt modelId="{2FB6AD64-3026-45F8-B33B-57FF1AAA3153}" type="sibTrans" cxnId="{D472D63E-E205-4C2C-977C-D076D4E378AA}">
      <dgm:prSet/>
      <dgm:spPr/>
      <dgm:t>
        <a:bodyPr/>
        <a:lstStyle/>
        <a:p>
          <a:endParaRPr lang="en-US"/>
        </a:p>
      </dgm:t>
    </dgm:pt>
    <dgm:pt modelId="{18595873-AFF5-4215-9A33-9A0ABA0735F7}">
      <dgm:prSet/>
      <dgm:spPr/>
      <dgm:t>
        <a:bodyPr/>
        <a:lstStyle/>
        <a:p>
          <a:r>
            <a:rPr lang="en-US"/>
            <a:t>MATHARDSHIP</a:t>
          </a:r>
        </a:p>
      </dgm:t>
    </dgm:pt>
    <dgm:pt modelId="{1F55EEF3-7628-48E1-B081-E20FE3D0339E}" type="parTrans" cxnId="{729EBE15-29FF-4154-AD49-F256E94C3A91}">
      <dgm:prSet/>
      <dgm:spPr/>
      <dgm:t>
        <a:bodyPr/>
        <a:lstStyle/>
        <a:p>
          <a:endParaRPr lang="en-US"/>
        </a:p>
      </dgm:t>
    </dgm:pt>
    <dgm:pt modelId="{92F14A29-01D9-46C0-BA97-13ED4F968823}" type="sibTrans" cxnId="{729EBE15-29FF-4154-AD49-F256E94C3A91}">
      <dgm:prSet/>
      <dgm:spPr/>
      <dgm:t>
        <a:bodyPr/>
        <a:lstStyle/>
        <a:p>
          <a:endParaRPr lang="en-US"/>
        </a:p>
      </dgm:t>
    </dgm:pt>
    <dgm:pt modelId="{4A765A9C-7849-4DEC-B398-EA95898B5BBE}">
      <dgm:prSet/>
      <dgm:spPr/>
      <dgm:t>
        <a:bodyPr/>
        <a:lstStyle/>
        <a:p>
          <a:r>
            <a:rPr lang="en-US"/>
            <a:t>SELFCONTROL</a:t>
          </a:r>
        </a:p>
      </dgm:t>
    </dgm:pt>
    <dgm:pt modelId="{90720C9E-1DFA-44A4-B7AA-C0E8EAA55781}" type="parTrans" cxnId="{053E2BEE-8ED6-4658-A304-AAB8DC604A56}">
      <dgm:prSet/>
      <dgm:spPr/>
      <dgm:t>
        <a:bodyPr/>
        <a:lstStyle/>
        <a:p>
          <a:endParaRPr lang="en-US"/>
        </a:p>
      </dgm:t>
    </dgm:pt>
    <dgm:pt modelId="{9B86EC3A-C7C2-4696-AD92-DC1C25D489C5}" type="sibTrans" cxnId="{053E2BEE-8ED6-4658-A304-AAB8DC604A56}">
      <dgm:prSet/>
      <dgm:spPr/>
      <dgm:t>
        <a:bodyPr/>
        <a:lstStyle/>
        <a:p>
          <a:endParaRPr lang="en-US"/>
        </a:p>
      </dgm:t>
    </dgm:pt>
    <dgm:pt modelId="{08AB9367-FBAE-45A7-9071-16A7A8AE31CD}">
      <dgm:prSet/>
      <dgm:spPr/>
      <dgm:t>
        <a:bodyPr/>
        <a:lstStyle/>
        <a:p>
          <a:r>
            <a:rPr lang="en-US"/>
            <a:t>Each of these questions tend to range between 1 and 5, in which 1 is the worst/most negative/lowest and 5 is the best/most positive/highest. Therefore, we calculate the mean as the overall value for these categorical variables.</a:t>
          </a:r>
        </a:p>
      </dgm:t>
    </dgm:pt>
    <dgm:pt modelId="{3D5B9826-14A7-4985-96C3-1400093C8EB8}" type="parTrans" cxnId="{9224D89A-A181-4433-BF56-DED5EBF45854}">
      <dgm:prSet/>
      <dgm:spPr/>
      <dgm:t>
        <a:bodyPr/>
        <a:lstStyle/>
        <a:p>
          <a:endParaRPr lang="en-US"/>
        </a:p>
      </dgm:t>
    </dgm:pt>
    <dgm:pt modelId="{D959B470-D8ED-4FBE-84B5-01DDD322DF8E}" type="sibTrans" cxnId="{9224D89A-A181-4433-BF56-DED5EBF45854}">
      <dgm:prSet/>
      <dgm:spPr/>
      <dgm:t>
        <a:bodyPr/>
        <a:lstStyle/>
        <a:p>
          <a:endParaRPr lang="en-US"/>
        </a:p>
      </dgm:t>
    </dgm:pt>
    <dgm:pt modelId="{0C8471F8-D493-4E4B-8A6F-B2D1DCE76B7F}" type="pres">
      <dgm:prSet presAssocID="{35BD79DC-C42E-4DBC-8B4D-4C3B26CBDABC}" presName="Name0" presStyleCnt="0">
        <dgm:presLayoutVars>
          <dgm:dir/>
          <dgm:animLvl val="lvl"/>
          <dgm:resizeHandles val="exact"/>
        </dgm:presLayoutVars>
      </dgm:prSet>
      <dgm:spPr/>
    </dgm:pt>
    <dgm:pt modelId="{0829078F-4885-41BD-A997-FF95A7AFCEED}" type="pres">
      <dgm:prSet presAssocID="{08AB9367-FBAE-45A7-9071-16A7A8AE31CD}" presName="boxAndChildren" presStyleCnt="0"/>
      <dgm:spPr/>
    </dgm:pt>
    <dgm:pt modelId="{7AECBB53-D076-401F-B067-6481ADCEBF2D}" type="pres">
      <dgm:prSet presAssocID="{08AB9367-FBAE-45A7-9071-16A7A8AE31CD}" presName="parentTextBox" presStyleLbl="node1" presStyleIdx="0" presStyleCnt="2"/>
      <dgm:spPr/>
    </dgm:pt>
    <dgm:pt modelId="{D69A6987-653D-4A24-B518-9446F2FCF497}" type="pres">
      <dgm:prSet presAssocID="{3101575F-4739-4368-826C-38759C57B633}" presName="sp" presStyleCnt="0"/>
      <dgm:spPr/>
    </dgm:pt>
    <dgm:pt modelId="{21AE5C69-4654-4D5D-80DC-1DB3B707C715}" type="pres">
      <dgm:prSet presAssocID="{E219741A-5CF3-4212-8375-DFE3F695C756}" presName="arrowAndChildren" presStyleCnt="0"/>
      <dgm:spPr/>
    </dgm:pt>
    <dgm:pt modelId="{1DD8810C-B026-4B4B-9EE8-50C4D179906A}" type="pres">
      <dgm:prSet presAssocID="{E219741A-5CF3-4212-8375-DFE3F695C756}" presName="parentTextArrow" presStyleLbl="node1" presStyleIdx="0" presStyleCnt="2"/>
      <dgm:spPr/>
    </dgm:pt>
    <dgm:pt modelId="{C0119A2E-8491-47BE-8F39-896EE51EC912}" type="pres">
      <dgm:prSet presAssocID="{E219741A-5CF3-4212-8375-DFE3F695C756}" presName="arrow" presStyleLbl="node1" presStyleIdx="1" presStyleCnt="2"/>
      <dgm:spPr/>
    </dgm:pt>
    <dgm:pt modelId="{DFA79CFE-4E73-4541-8E30-9816590594F3}" type="pres">
      <dgm:prSet presAssocID="{E219741A-5CF3-4212-8375-DFE3F695C756}" presName="descendantArrow" presStyleCnt="0"/>
      <dgm:spPr/>
    </dgm:pt>
    <dgm:pt modelId="{AF888F1E-D22D-41B5-9C09-2B0433C5DF19}" type="pres">
      <dgm:prSet presAssocID="{D348DDC2-031D-4B6F-991B-93DDCE143993}" presName="childTextArrow" presStyleLbl="fgAccFollowNode1" presStyleIdx="0" presStyleCnt="5">
        <dgm:presLayoutVars>
          <dgm:bulletEnabled val="1"/>
        </dgm:presLayoutVars>
      </dgm:prSet>
      <dgm:spPr/>
    </dgm:pt>
    <dgm:pt modelId="{4003D12B-B8B3-4FA3-9CF6-347CBA3AF26F}" type="pres">
      <dgm:prSet presAssocID="{7D217A78-4850-4D2D-BA92-A63C18959713}" presName="childTextArrow" presStyleLbl="fgAccFollowNode1" presStyleIdx="1" presStyleCnt="5">
        <dgm:presLayoutVars>
          <dgm:bulletEnabled val="1"/>
        </dgm:presLayoutVars>
      </dgm:prSet>
      <dgm:spPr/>
    </dgm:pt>
    <dgm:pt modelId="{DBB60FFD-E8A4-4271-8D6E-D30F155E3C05}" type="pres">
      <dgm:prSet presAssocID="{BAB46821-D0B3-48D4-A3EA-4FE99AF7BB64}" presName="childTextArrow" presStyleLbl="fgAccFollowNode1" presStyleIdx="2" presStyleCnt="5">
        <dgm:presLayoutVars>
          <dgm:bulletEnabled val="1"/>
        </dgm:presLayoutVars>
      </dgm:prSet>
      <dgm:spPr/>
    </dgm:pt>
    <dgm:pt modelId="{EA93390E-FC56-46BC-99B0-AD0731F8AE4A}" type="pres">
      <dgm:prSet presAssocID="{18595873-AFF5-4215-9A33-9A0ABA0735F7}" presName="childTextArrow" presStyleLbl="fgAccFollowNode1" presStyleIdx="3" presStyleCnt="5">
        <dgm:presLayoutVars>
          <dgm:bulletEnabled val="1"/>
        </dgm:presLayoutVars>
      </dgm:prSet>
      <dgm:spPr/>
    </dgm:pt>
    <dgm:pt modelId="{87CBD5BA-62B2-4F5B-B375-7623581309FD}" type="pres">
      <dgm:prSet presAssocID="{4A765A9C-7849-4DEC-B398-EA95898B5BBE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729EBE15-29FF-4154-AD49-F256E94C3A91}" srcId="{E219741A-5CF3-4212-8375-DFE3F695C756}" destId="{18595873-AFF5-4215-9A33-9A0ABA0735F7}" srcOrd="3" destOrd="0" parTransId="{1F55EEF3-7628-48E1-B081-E20FE3D0339E}" sibTransId="{92F14A29-01D9-46C0-BA97-13ED4F968823}"/>
    <dgm:cxn modelId="{C6E19935-E3B2-477D-A4E5-FAAFA52FF184}" srcId="{E219741A-5CF3-4212-8375-DFE3F695C756}" destId="{7D217A78-4850-4D2D-BA92-A63C18959713}" srcOrd="1" destOrd="0" parTransId="{01C19562-DD03-4DB9-8EF5-BEFE27E56D81}" sibTransId="{68FC20EC-FCE3-4D05-A100-0A6C563A6093}"/>
    <dgm:cxn modelId="{D472D63E-E205-4C2C-977C-D076D4E378AA}" srcId="{E219741A-5CF3-4212-8375-DFE3F695C756}" destId="{BAB46821-D0B3-48D4-A3EA-4FE99AF7BB64}" srcOrd="2" destOrd="0" parTransId="{A67FE66A-4403-4AA4-9BED-F8FABBCB0A6A}" sibTransId="{2FB6AD64-3026-45F8-B33B-57FF1AAA3153}"/>
    <dgm:cxn modelId="{68F58965-72E1-4E53-B119-F60D91C43B12}" type="presOf" srcId="{BAB46821-D0B3-48D4-A3EA-4FE99AF7BB64}" destId="{DBB60FFD-E8A4-4271-8D6E-D30F155E3C05}" srcOrd="0" destOrd="0" presId="urn:microsoft.com/office/officeart/2005/8/layout/process4"/>
    <dgm:cxn modelId="{F2D70B4A-0BBB-4E44-B220-6452C28D24A3}" type="presOf" srcId="{35BD79DC-C42E-4DBC-8B4D-4C3B26CBDABC}" destId="{0C8471F8-D493-4E4B-8A6F-B2D1DCE76B7F}" srcOrd="0" destOrd="0" presId="urn:microsoft.com/office/officeart/2005/8/layout/process4"/>
    <dgm:cxn modelId="{EEA97A4E-674B-47BA-B651-9685F0F67DBD}" srcId="{35BD79DC-C42E-4DBC-8B4D-4C3B26CBDABC}" destId="{E219741A-5CF3-4212-8375-DFE3F695C756}" srcOrd="0" destOrd="0" parTransId="{286383EA-C168-42D8-A5E6-F2DD47B9F624}" sibTransId="{3101575F-4739-4368-826C-38759C57B633}"/>
    <dgm:cxn modelId="{DAB1C54E-4699-485E-8AD0-FF8F55635F7E}" type="presOf" srcId="{08AB9367-FBAE-45A7-9071-16A7A8AE31CD}" destId="{7AECBB53-D076-401F-B067-6481ADCEBF2D}" srcOrd="0" destOrd="0" presId="urn:microsoft.com/office/officeart/2005/8/layout/process4"/>
    <dgm:cxn modelId="{BFD18B53-196D-4CFA-9FAD-374254199801}" type="presOf" srcId="{E219741A-5CF3-4212-8375-DFE3F695C756}" destId="{1DD8810C-B026-4B4B-9EE8-50C4D179906A}" srcOrd="0" destOrd="0" presId="urn:microsoft.com/office/officeart/2005/8/layout/process4"/>
    <dgm:cxn modelId="{9224D89A-A181-4433-BF56-DED5EBF45854}" srcId="{35BD79DC-C42E-4DBC-8B4D-4C3B26CBDABC}" destId="{08AB9367-FBAE-45A7-9071-16A7A8AE31CD}" srcOrd="1" destOrd="0" parTransId="{3D5B9826-14A7-4985-96C3-1400093C8EB8}" sibTransId="{D959B470-D8ED-4FBE-84B5-01DDD322DF8E}"/>
    <dgm:cxn modelId="{4581FBA4-0C29-4A19-A83F-F89ECF41D643}" type="presOf" srcId="{4A765A9C-7849-4DEC-B398-EA95898B5BBE}" destId="{87CBD5BA-62B2-4F5B-B375-7623581309FD}" srcOrd="0" destOrd="0" presId="urn:microsoft.com/office/officeart/2005/8/layout/process4"/>
    <dgm:cxn modelId="{DA2803B8-A4F0-41A4-9EE1-14A017024F28}" type="presOf" srcId="{E219741A-5CF3-4212-8375-DFE3F695C756}" destId="{C0119A2E-8491-47BE-8F39-896EE51EC912}" srcOrd="1" destOrd="0" presId="urn:microsoft.com/office/officeart/2005/8/layout/process4"/>
    <dgm:cxn modelId="{D5BED5C4-508A-4714-AE81-EEF87A71378D}" srcId="{E219741A-5CF3-4212-8375-DFE3F695C756}" destId="{D348DDC2-031D-4B6F-991B-93DDCE143993}" srcOrd="0" destOrd="0" parTransId="{020AE0FB-FF9D-4029-9CD9-7CEFDAB11FC7}" sibTransId="{80C07B5A-147E-458C-81F6-01D89188F281}"/>
    <dgm:cxn modelId="{A68A1CC8-C3FB-4820-BEDB-C6937AC0EB81}" type="presOf" srcId="{7D217A78-4850-4D2D-BA92-A63C18959713}" destId="{4003D12B-B8B3-4FA3-9CF6-347CBA3AF26F}" srcOrd="0" destOrd="0" presId="urn:microsoft.com/office/officeart/2005/8/layout/process4"/>
    <dgm:cxn modelId="{053E2BEE-8ED6-4658-A304-AAB8DC604A56}" srcId="{E219741A-5CF3-4212-8375-DFE3F695C756}" destId="{4A765A9C-7849-4DEC-B398-EA95898B5BBE}" srcOrd="4" destOrd="0" parTransId="{90720C9E-1DFA-44A4-B7AA-C0E8EAA55781}" sibTransId="{9B86EC3A-C7C2-4696-AD92-DC1C25D489C5}"/>
    <dgm:cxn modelId="{39C88CF4-3964-423A-B78A-71BA8B6A667C}" type="presOf" srcId="{18595873-AFF5-4215-9A33-9A0ABA0735F7}" destId="{EA93390E-FC56-46BC-99B0-AD0731F8AE4A}" srcOrd="0" destOrd="0" presId="urn:microsoft.com/office/officeart/2005/8/layout/process4"/>
    <dgm:cxn modelId="{2B4167F7-FE8F-40E2-B7F6-A1F6D1E274D9}" type="presOf" srcId="{D348DDC2-031D-4B6F-991B-93DDCE143993}" destId="{AF888F1E-D22D-41B5-9C09-2B0433C5DF19}" srcOrd="0" destOrd="0" presId="urn:microsoft.com/office/officeart/2005/8/layout/process4"/>
    <dgm:cxn modelId="{D98D1B6C-7CC8-4763-B462-90B05F5CDB4C}" type="presParOf" srcId="{0C8471F8-D493-4E4B-8A6F-B2D1DCE76B7F}" destId="{0829078F-4885-41BD-A997-FF95A7AFCEED}" srcOrd="0" destOrd="0" presId="urn:microsoft.com/office/officeart/2005/8/layout/process4"/>
    <dgm:cxn modelId="{70CFBE4D-165E-4E12-A419-3D3070E318BF}" type="presParOf" srcId="{0829078F-4885-41BD-A997-FF95A7AFCEED}" destId="{7AECBB53-D076-401F-B067-6481ADCEBF2D}" srcOrd="0" destOrd="0" presId="urn:microsoft.com/office/officeart/2005/8/layout/process4"/>
    <dgm:cxn modelId="{1C96B59C-311B-4014-909D-62431F7A236C}" type="presParOf" srcId="{0C8471F8-D493-4E4B-8A6F-B2D1DCE76B7F}" destId="{D69A6987-653D-4A24-B518-9446F2FCF497}" srcOrd="1" destOrd="0" presId="urn:microsoft.com/office/officeart/2005/8/layout/process4"/>
    <dgm:cxn modelId="{D2AF327D-5E8E-43DC-BCB7-464291C9006B}" type="presParOf" srcId="{0C8471F8-D493-4E4B-8A6F-B2D1DCE76B7F}" destId="{21AE5C69-4654-4D5D-80DC-1DB3B707C715}" srcOrd="2" destOrd="0" presId="urn:microsoft.com/office/officeart/2005/8/layout/process4"/>
    <dgm:cxn modelId="{839F4891-C0C4-4A71-95C6-1042A7E73390}" type="presParOf" srcId="{21AE5C69-4654-4D5D-80DC-1DB3B707C715}" destId="{1DD8810C-B026-4B4B-9EE8-50C4D179906A}" srcOrd="0" destOrd="0" presId="urn:microsoft.com/office/officeart/2005/8/layout/process4"/>
    <dgm:cxn modelId="{EB4C3790-D06E-46F6-A551-A2DBA31580DC}" type="presParOf" srcId="{21AE5C69-4654-4D5D-80DC-1DB3B707C715}" destId="{C0119A2E-8491-47BE-8F39-896EE51EC912}" srcOrd="1" destOrd="0" presId="urn:microsoft.com/office/officeart/2005/8/layout/process4"/>
    <dgm:cxn modelId="{D6D47A34-BF29-4B77-954C-68B05E390733}" type="presParOf" srcId="{21AE5C69-4654-4D5D-80DC-1DB3B707C715}" destId="{DFA79CFE-4E73-4541-8E30-9816590594F3}" srcOrd="2" destOrd="0" presId="urn:microsoft.com/office/officeart/2005/8/layout/process4"/>
    <dgm:cxn modelId="{E7E5B6B3-64FA-4309-A150-0862FA82E81C}" type="presParOf" srcId="{DFA79CFE-4E73-4541-8E30-9816590594F3}" destId="{AF888F1E-D22D-41B5-9C09-2B0433C5DF19}" srcOrd="0" destOrd="0" presId="urn:microsoft.com/office/officeart/2005/8/layout/process4"/>
    <dgm:cxn modelId="{6E4E8D69-3308-4438-9F6F-2BC7B98B8A3C}" type="presParOf" srcId="{DFA79CFE-4E73-4541-8E30-9816590594F3}" destId="{4003D12B-B8B3-4FA3-9CF6-347CBA3AF26F}" srcOrd="1" destOrd="0" presId="urn:microsoft.com/office/officeart/2005/8/layout/process4"/>
    <dgm:cxn modelId="{EA5D2622-8897-4C39-A01C-C8D3B1DFBBDC}" type="presParOf" srcId="{DFA79CFE-4E73-4541-8E30-9816590594F3}" destId="{DBB60FFD-E8A4-4271-8D6E-D30F155E3C05}" srcOrd="2" destOrd="0" presId="urn:microsoft.com/office/officeart/2005/8/layout/process4"/>
    <dgm:cxn modelId="{1EEC43BF-0CB0-4365-B68A-98D36F2D42E0}" type="presParOf" srcId="{DFA79CFE-4E73-4541-8E30-9816590594F3}" destId="{EA93390E-FC56-46BC-99B0-AD0731F8AE4A}" srcOrd="3" destOrd="0" presId="urn:microsoft.com/office/officeart/2005/8/layout/process4"/>
    <dgm:cxn modelId="{302B9AE4-D23E-45FE-983A-E02D8DB297E1}" type="presParOf" srcId="{DFA79CFE-4E73-4541-8E30-9816590594F3}" destId="{87CBD5BA-62B2-4F5B-B375-7623581309FD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D9E89-8024-4E73-BBD4-FD237445A0F0}">
      <dsp:nvSpPr>
        <dsp:cNvPr id="0" name=""/>
        <dsp:cNvSpPr/>
      </dsp:nvSpPr>
      <dsp:spPr>
        <a:xfrm>
          <a:off x="0" y="735245"/>
          <a:ext cx="3063073" cy="19450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9E549-E885-4371-8C1D-66451CBE3F1E}">
      <dsp:nvSpPr>
        <dsp:cNvPr id="0" name=""/>
        <dsp:cNvSpPr/>
      </dsp:nvSpPr>
      <dsp:spPr>
        <a:xfrm>
          <a:off x="340341" y="1058570"/>
          <a:ext cx="3063073" cy="19450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latin typeface="Grandview Display"/>
              <a:ea typeface="Calibri"/>
              <a:cs typeface="Calibri"/>
            </a:rPr>
            <a:t>2016 National Financial Well-Being Survey by the Consumer Financial Protection Bureau’s (CFPB)</a:t>
          </a:r>
        </a:p>
      </dsp:txBody>
      <dsp:txXfrm>
        <a:off x="397310" y="1115539"/>
        <a:ext cx="2949135" cy="1831113"/>
      </dsp:txXfrm>
    </dsp:sp>
    <dsp:sp modelId="{87FA4577-8B90-48CC-88EF-8415577BE854}">
      <dsp:nvSpPr>
        <dsp:cNvPr id="0" name=""/>
        <dsp:cNvSpPr/>
      </dsp:nvSpPr>
      <dsp:spPr>
        <a:xfrm>
          <a:off x="3743756" y="735245"/>
          <a:ext cx="3063073" cy="19450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C0AF5-9A8F-4C17-9551-6497B1522082}">
      <dsp:nvSpPr>
        <dsp:cNvPr id="0" name=""/>
        <dsp:cNvSpPr/>
      </dsp:nvSpPr>
      <dsp:spPr>
        <a:xfrm>
          <a:off x="4084098" y="1058570"/>
          <a:ext cx="3063073" cy="19450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latin typeface="Grandview Display"/>
              <a:ea typeface="Calibri"/>
              <a:cs typeface="Calibri"/>
            </a:rPr>
            <a:t>6,394 surveys</a:t>
          </a:r>
          <a:r>
            <a:rPr lang="en-US" sz="2200" b="0" kern="1200">
              <a:solidFill>
                <a:srgbClr val="010000"/>
              </a:solidFill>
              <a:latin typeface="Grandview Display"/>
              <a:ea typeface="Calibri"/>
              <a:cs typeface="Calibri"/>
            </a:rPr>
            <a:t> </a:t>
          </a:r>
          <a:r>
            <a:rPr lang="en-US" sz="2200" b="0" kern="1200">
              <a:latin typeface="Grandview Display"/>
              <a:ea typeface="Calibri"/>
              <a:cs typeface="Calibri"/>
            </a:rPr>
            <a:t>were completed. </a:t>
          </a:r>
        </a:p>
      </dsp:txBody>
      <dsp:txXfrm>
        <a:off x="4141067" y="1115539"/>
        <a:ext cx="2949135" cy="1831113"/>
      </dsp:txXfrm>
    </dsp:sp>
    <dsp:sp modelId="{1EE188A2-57F0-4571-9813-01746B07211F}">
      <dsp:nvSpPr>
        <dsp:cNvPr id="0" name=""/>
        <dsp:cNvSpPr/>
      </dsp:nvSpPr>
      <dsp:spPr>
        <a:xfrm>
          <a:off x="7487513" y="735245"/>
          <a:ext cx="3063073" cy="19450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46B11-C4C2-4873-97C0-871F68EB03C0}">
      <dsp:nvSpPr>
        <dsp:cNvPr id="0" name=""/>
        <dsp:cNvSpPr/>
      </dsp:nvSpPr>
      <dsp:spPr>
        <a:xfrm>
          <a:off x="7827855" y="1058570"/>
          <a:ext cx="3063073" cy="19450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latin typeface="Grandview Display"/>
              <a:ea typeface="Calibri"/>
              <a:cs typeface="Calibri"/>
            </a:rPr>
            <a:t>Upon answering the questions provided, consumers were given a score from 0-100</a:t>
          </a:r>
        </a:p>
      </dsp:txBody>
      <dsp:txXfrm>
        <a:off x="7884824" y="1115539"/>
        <a:ext cx="2949135" cy="1831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BB53-D076-401F-B067-6481ADCEBF2D}">
      <dsp:nvSpPr>
        <dsp:cNvPr id="0" name=""/>
        <dsp:cNvSpPr/>
      </dsp:nvSpPr>
      <dsp:spPr>
        <a:xfrm>
          <a:off x="0" y="2430009"/>
          <a:ext cx="11265683" cy="159434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Each of these questions tend to range between 1 and 5, in which 1 is the worst/most negative/lowest and 5 is the best/most positive/highest. Therefore, we calculate the mean as the overall value for these categorical variables.</a:t>
          </a:r>
        </a:p>
      </dsp:txBody>
      <dsp:txXfrm>
        <a:off x="0" y="2430009"/>
        <a:ext cx="11265683" cy="1594349"/>
      </dsp:txXfrm>
    </dsp:sp>
    <dsp:sp modelId="{C0119A2E-8491-47BE-8F39-896EE51EC912}">
      <dsp:nvSpPr>
        <dsp:cNvPr id="0" name=""/>
        <dsp:cNvSpPr/>
      </dsp:nvSpPr>
      <dsp:spPr>
        <a:xfrm rot="10800000">
          <a:off x="0" y="1815"/>
          <a:ext cx="11265683" cy="2452109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There are certain financial metrics in the survey that consists of multiple survey questions </a:t>
          </a:r>
        </a:p>
      </dsp:txBody>
      <dsp:txXfrm rot="-10800000">
        <a:off x="0" y="1815"/>
        <a:ext cx="11265683" cy="860690"/>
      </dsp:txXfrm>
    </dsp:sp>
    <dsp:sp modelId="{AF888F1E-D22D-41B5-9C09-2B0433C5DF19}">
      <dsp:nvSpPr>
        <dsp:cNvPr id="0" name=""/>
        <dsp:cNvSpPr/>
      </dsp:nvSpPr>
      <dsp:spPr>
        <a:xfrm>
          <a:off x="1375" y="862505"/>
          <a:ext cx="2252586" cy="73318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FINKNOWL</a:t>
          </a:r>
        </a:p>
      </dsp:txBody>
      <dsp:txXfrm>
        <a:off x="1375" y="862505"/>
        <a:ext cx="2252586" cy="733180"/>
      </dsp:txXfrm>
    </dsp:sp>
    <dsp:sp modelId="{4003D12B-B8B3-4FA3-9CF6-347CBA3AF26F}">
      <dsp:nvSpPr>
        <dsp:cNvPr id="0" name=""/>
        <dsp:cNvSpPr/>
      </dsp:nvSpPr>
      <dsp:spPr>
        <a:xfrm>
          <a:off x="2253961" y="862505"/>
          <a:ext cx="2252586" cy="73318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</a:t>
          </a:r>
        </a:p>
      </dsp:txBody>
      <dsp:txXfrm>
        <a:off x="2253961" y="862505"/>
        <a:ext cx="2252586" cy="733180"/>
      </dsp:txXfrm>
    </dsp:sp>
    <dsp:sp modelId="{DBB60FFD-E8A4-4271-8D6E-D30F155E3C05}">
      <dsp:nvSpPr>
        <dsp:cNvPr id="0" name=""/>
        <dsp:cNvSpPr/>
      </dsp:nvSpPr>
      <dsp:spPr>
        <a:xfrm>
          <a:off x="4506548" y="862505"/>
          <a:ext cx="2252586" cy="73318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MATERIALISM</a:t>
          </a:r>
        </a:p>
      </dsp:txBody>
      <dsp:txXfrm>
        <a:off x="4506548" y="862505"/>
        <a:ext cx="2252586" cy="733180"/>
      </dsp:txXfrm>
    </dsp:sp>
    <dsp:sp modelId="{EA93390E-FC56-46BC-99B0-AD0731F8AE4A}">
      <dsp:nvSpPr>
        <dsp:cNvPr id="0" name=""/>
        <dsp:cNvSpPr/>
      </dsp:nvSpPr>
      <dsp:spPr>
        <a:xfrm>
          <a:off x="6759134" y="862505"/>
          <a:ext cx="2252586" cy="73318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MATHARDSHIP</a:t>
          </a:r>
        </a:p>
      </dsp:txBody>
      <dsp:txXfrm>
        <a:off x="6759134" y="862505"/>
        <a:ext cx="2252586" cy="733180"/>
      </dsp:txXfrm>
    </dsp:sp>
    <dsp:sp modelId="{87CBD5BA-62B2-4F5B-B375-7623581309FD}">
      <dsp:nvSpPr>
        <dsp:cNvPr id="0" name=""/>
        <dsp:cNvSpPr/>
      </dsp:nvSpPr>
      <dsp:spPr>
        <a:xfrm>
          <a:off x="9011721" y="862505"/>
          <a:ext cx="2252586" cy="73318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SELFCONTROL</a:t>
          </a:r>
        </a:p>
      </dsp:txBody>
      <dsp:txXfrm>
        <a:off x="9011721" y="862505"/>
        <a:ext cx="2252586" cy="733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7A7E0-9A95-4727-A2EE-1CC7244DD901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E21CC-FB7E-4398-AB95-2FFCFAE3C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E21CC-FB7E-4398-AB95-2FFCFAE3CE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0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 essential part of the Consumer Financial Protection Bureau’s (CFPB or Bureau) mission is educating and empowering consumers to take control over their financial lives.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E21CC-FB7E-4398-AB95-2FFCFAE3CE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4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3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0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8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2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3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6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0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8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27" r:id="rId6"/>
    <p:sldLayoutId id="2147483723" r:id="rId7"/>
    <p:sldLayoutId id="2147483724" r:id="rId8"/>
    <p:sldLayoutId id="2147483725" r:id="rId9"/>
    <p:sldLayoutId id="2147483726" r:id="rId10"/>
    <p:sldLayoutId id="214748372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lculator, pen, compass, money and a paper with graphs printed on it">
            <a:extLst>
              <a:ext uri="{FF2B5EF4-FFF2-40B4-BE49-F238E27FC236}">
                <a16:creationId xmlns:a16="http://schemas.microsoft.com/office/drawing/2014/main" id="{491481B1-3FFC-FDD3-738E-20CB4FB93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39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51" y="1066800"/>
            <a:ext cx="56994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22060-E717-1B3C-BF80-D5291D431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030" y="1399839"/>
            <a:ext cx="4917463" cy="1946474"/>
          </a:xfrm>
        </p:spPr>
        <p:txBody>
          <a:bodyPr anchor="t">
            <a:normAutofit/>
          </a:bodyPr>
          <a:lstStyle/>
          <a:p>
            <a:pPr algn="ctr" fontAlgn="base"/>
            <a:r>
              <a:rPr lang="en-US" b="1">
                <a:highlight>
                  <a:srgbClr val="FFFFFF"/>
                </a:highlight>
              </a:rPr>
              <a:t>Financial Well-being Evaluation Based on </a:t>
            </a:r>
            <a:br>
              <a:rPr lang="en-US" b="1">
                <a:highlight>
                  <a:srgbClr val="FFFFFF"/>
                </a:highlight>
              </a:rPr>
            </a:br>
            <a:r>
              <a:rPr lang="en-US" b="1">
                <a:highlight>
                  <a:srgbClr val="FFFFFF"/>
                </a:highlight>
              </a:rPr>
              <a:t>Multiple Metrics</a:t>
            </a:r>
            <a:endParaRPr lang="en-US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1318F-B8AA-33C2-1ABF-E3D31F455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439" y="4211525"/>
            <a:ext cx="3222995" cy="144347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b="0"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Kadiatou Sogodogo </a:t>
            </a:r>
            <a:endParaRPr lang="en-US" b="0">
              <a:highlight>
                <a:srgbClr val="FFFFFF"/>
              </a:highlight>
              <a:latin typeface="Calibri" panose="020F0502020204030204" pitchFamily="34" charset="0"/>
              <a:ea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0" i="0">
                <a:effectLst/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Long Nguyen</a:t>
            </a:r>
            <a:r>
              <a:rPr lang="en-US" b="0"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 </a:t>
            </a:r>
            <a:endParaRPr lang="en-US" b="0" i="0">
              <a:effectLst/>
              <a:highlight>
                <a:srgbClr val="FFFFFF"/>
              </a:highlight>
              <a:latin typeface="Calibri" panose="020F0502020204030204" pitchFamily="34" charset="0"/>
              <a:ea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0" i="0">
                <a:effectLst/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Srujana Bele 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419" y="5780876"/>
            <a:ext cx="57025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E0DB41-2A28-AC8C-F6A7-F3C1B181E156}"/>
              </a:ext>
            </a:extLst>
          </p:cNvPr>
          <p:cNvSpPr txBox="1"/>
          <p:nvPr/>
        </p:nvSpPr>
        <p:spPr>
          <a:xfrm>
            <a:off x="2360950" y="3429000"/>
            <a:ext cx="30804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Grandview Display"/>
                <a:ea typeface="Segoe UI"/>
                <a:cs typeface="Segoe UI"/>
              </a:rPr>
              <a:t> University of South Florida </a:t>
            </a:r>
            <a:r>
              <a:rPr lang="en-US">
                <a:latin typeface="Grandview Display"/>
                <a:ea typeface="Times New Roman"/>
                <a:cs typeface="Times New Roman"/>
              </a:rPr>
              <a:t> </a:t>
            </a:r>
            <a:r>
              <a:rPr lang="en-US">
                <a:latin typeface="Grandview Display"/>
                <a:ea typeface="Times New Roman"/>
                <a:cs typeface="Segoe UI"/>
              </a:rPr>
              <a:t> </a:t>
            </a:r>
            <a:endParaRPr lang="en-US" sz="2800">
              <a:latin typeface="Grandview Display"/>
              <a:ea typeface="Roboto"/>
              <a:cs typeface="Roboto"/>
            </a:endParaRPr>
          </a:p>
          <a:p>
            <a:pPr algn="ctr" rtl="0"/>
            <a:r>
              <a:rPr lang="en-US">
                <a:latin typeface="Grandview Display"/>
                <a:ea typeface="Segoe UI"/>
                <a:cs typeface="Segoe UI"/>
              </a:rPr>
              <a:t>ISM6136: Data Mining </a:t>
            </a:r>
            <a:r>
              <a:rPr lang="en-US">
                <a:latin typeface="Grandview Display"/>
                <a:ea typeface="Times New Roman"/>
                <a:cs typeface="Times New Roman"/>
              </a:rPr>
              <a:t> </a:t>
            </a:r>
            <a:endParaRPr lang="en-US" sz="2800"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85138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34766-217B-4AFB-E0C9-BD21CDE0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77" y="1907784"/>
            <a:ext cx="3741544" cy="277021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Quantitative Variables</a:t>
            </a:r>
            <a:br>
              <a:rPr lang="en-US" sz="4800" b="1">
                <a:solidFill>
                  <a:srgbClr val="FFFFFF"/>
                </a:solidFill>
              </a:rPr>
            </a:br>
            <a:r>
              <a:rPr lang="en-US" sz="4800" b="1">
                <a:solidFill>
                  <a:srgbClr val="FFFFFF"/>
                </a:solidFill>
                <a:ea typeface="+mj-lt"/>
                <a:cs typeface="+mj-lt"/>
              </a:rPr>
              <a:t>Distribution</a:t>
            </a:r>
            <a:endParaRPr lang="en-US" sz="4800" b="1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group of blue and white bars&#10;&#10;Description automatically generated">
            <a:extLst>
              <a:ext uri="{FF2B5EF4-FFF2-40B4-BE49-F238E27FC236}">
                <a16:creationId xmlns:a16="http://schemas.microsoft.com/office/drawing/2014/main" id="{3326C260-9544-D17F-92CA-58F188E95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1" r="740" b="226"/>
          <a:stretch/>
        </p:blipFill>
        <p:spPr>
          <a:xfrm>
            <a:off x="4055350" y="904562"/>
            <a:ext cx="7513280" cy="50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9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34766-217B-4AFB-E0C9-BD21CDE0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1" y="1409075"/>
            <a:ext cx="3512396" cy="28217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Qualitative Variables</a:t>
            </a:r>
            <a:br>
              <a:rPr lang="en-US" sz="4800" b="1">
                <a:solidFill>
                  <a:schemeClr val="bg1"/>
                </a:solidFill>
              </a:rPr>
            </a:br>
            <a:r>
              <a:rPr lang="en-US" sz="4800" b="1">
                <a:solidFill>
                  <a:schemeClr val="bg1"/>
                </a:solidFill>
              </a:rPr>
              <a:t>Distribution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2835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97F4B8-CA93-C049-E6E5-0416B4460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89" y="853232"/>
            <a:ext cx="7579170" cy="4911489"/>
          </a:xfrm>
        </p:spPr>
      </p:pic>
    </p:spTree>
    <p:extLst>
      <p:ext uri="{BB962C8B-B14F-4D97-AF65-F5344CB8AC3E}">
        <p14:creationId xmlns:p14="http://schemas.microsoft.com/office/powerpoint/2010/main" val="166116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3351-9DA5-3EAA-82C4-D99A32EB5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74" y="1121765"/>
            <a:ext cx="6665626" cy="11875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b="1" err="1"/>
              <a:t>FWBscore</a:t>
            </a:r>
            <a:r>
              <a:rPr lang="en-US" sz="4800" b="1"/>
              <a:t> Distribution</a:t>
            </a:r>
          </a:p>
        </p:txBody>
      </p:sp>
      <p:pic>
        <p:nvPicPr>
          <p:cNvPr id="4" name="Content Placeholder 3" descr="A comparison of a bar graph&#10;&#10;Description automatically generated">
            <a:extLst>
              <a:ext uri="{FF2B5EF4-FFF2-40B4-BE49-F238E27FC236}">
                <a16:creationId xmlns:a16="http://schemas.microsoft.com/office/drawing/2014/main" id="{BD6BFF13-5437-1D26-1B38-B748DC841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639" y="2109468"/>
            <a:ext cx="8907019" cy="4232100"/>
          </a:xfrm>
        </p:spPr>
      </p:pic>
    </p:spTree>
    <p:extLst>
      <p:ext uri="{BB962C8B-B14F-4D97-AF65-F5344CB8AC3E}">
        <p14:creationId xmlns:p14="http://schemas.microsoft.com/office/powerpoint/2010/main" val="292078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79EB7-DB49-77FC-625B-57B3ED21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13" y="2058663"/>
            <a:ext cx="3780419" cy="183064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>
                <a:solidFill>
                  <a:srgbClr val="FFFFFF"/>
                </a:solidFill>
                <a:ea typeface="+mj-lt"/>
                <a:cs typeface="+mj-lt"/>
              </a:rPr>
              <a:t>Model</a:t>
            </a:r>
            <a:r>
              <a:rPr lang="en-US" sz="4800">
                <a:solidFill>
                  <a:srgbClr val="FFFFFF"/>
                </a:solidFill>
                <a:ea typeface="+mj-lt"/>
                <a:cs typeface="+mj-lt"/>
              </a:rPr>
              <a:t> </a:t>
            </a:r>
            <a:br>
              <a:rPr lang="en-US" sz="4800">
                <a:ea typeface="+mj-lt"/>
                <a:cs typeface="+mj-lt"/>
              </a:rPr>
            </a:br>
            <a:r>
              <a:rPr lang="en-US" sz="4800" b="1">
                <a:solidFill>
                  <a:srgbClr val="FFFFFF"/>
                </a:solidFill>
                <a:ea typeface="+mj-lt"/>
                <a:cs typeface="+mj-lt"/>
              </a:rPr>
              <a:t>Building</a:t>
            </a:r>
            <a:endParaRPr lang="en-US" sz="4800">
              <a:ea typeface="+mj-lt"/>
              <a:cs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 Machine Learning with Python Part 1: Basics, Metrics, and Algorithms  | by Ani Madurkar | Towards Data Science">
            <a:extLst>
              <a:ext uri="{FF2B5EF4-FFF2-40B4-BE49-F238E27FC236}">
                <a16:creationId xmlns:a16="http://schemas.microsoft.com/office/drawing/2014/main" id="{56D3C279-FEE0-6DC9-1635-9DE8329E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629" y="3943"/>
            <a:ext cx="6853903" cy="68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2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1B96-0D9E-94AC-6020-B5D50E25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77" y="1121765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Classification Models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833233-8D7D-CA7C-F4C6-051F7E868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01" y="1852984"/>
            <a:ext cx="6396215" cy="429455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5E17B-5376-C0BE-97A6-894F533B8C9D}"/>
              </a:ext>
            </a:extLst>
          </p:cNvPr>
          <p:cNvSpPr txBox="1"/>
          <p:nvPr/>
        </p:nvSpPr>
        <p:spPr>
          <a:xfrm>
            <a:off x="7020053" y="2153723"/>
            <a:ext cx="490863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Roboto"/>
                <a:ea typeface="Roboto"/>
                <a:cs typeface="Roboto"/>
              </a:rPr>
              <a:t>Target variable :</a:t>
            </a:r>
            <a:r>
              <a:rPr lang="en-US">
                <a:latin typeface="Roboto"/>
                <a:ea typeface="Roboto"/>
                <a:cs typeface="Roboto"/>
              </a:rPr>
              <a:t> </a:t>
            </a:r>
            <a:r>
              <a:rPr lang="en-US" err="1">
                <a:latin typeface="Roboto"/>
                <a:ea typeface="Roboto"/>
                <a:cs typeface="Roboto"/>
              </a:rPr>
              <a:t>FWBgrade</a:t>
            </a:r>
            <a:endParaRPr lang="en-US"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Roboto"/>
                <a:ea typeface="Roboto"/>
                <a:cs typeface="Roboto"/>
              </a:rPr>
              <a:t>Predictor Variable: </a:t>
            </a:r>
            <a:r>
              <a:rPr lang="en-US">
                <a:latin typeface="Roboto"/>
                <a:ea typeface="Roboto"/>
                <a:cs typeface="Roboto"/>
              </a:rPr>
              <a:t>All variables from dataset </a:t>
            </a:r>
            <a:r>
              <a:rPr lang="en-US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fin_df</a:t>
            </a: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except "</a:t>
            </a:r>
            <a:r>
              <a:rPr lang="en-US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FWBgrade</a:t>
            </a: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</a:rPr>
              <a:t>" and "</a:t>
            </a:r>
            <a:r>
              <a:rPr lang="en-US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FWBscore</a:t>
            </a: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</a:rPr>
              <a:t>"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</a:rPr>
              <a:t>We have used 70% data for training and 30% of data for testing</a:t>
            </a:r>
          </a:p>
          <a:p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0676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321D-1C1B-E278-B3E1-3E3370F4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77" y="1124114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00453-DA28-6957-A215-B81ACCDE1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04" y="1915598"/>
            <a:ext cx="10552389" cy="45938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To assess the performance of machine learning models by splitting the dataset into subsets/folds for training and testing.</a:t>
            </a:r>
          </a:p>
          <a:p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This process is repeated multiple times, each time using a different fold as the validation set. Finally, the results from each validation step are averaged to produce a more robust estimate of the model’s performance.</a:t>
            </a:r>
          </a:p>
          <a:p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Provides a reliable estimate of model performance on unseen data</a:t>
            </a:r>
          </a:p>
          <a:p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Helps detect and prevent overfitting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Focus of Today's Evaluation: K-Fold Cross-Validation </a:t>
            </a:r>
          </a:p>
          <a:p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We split the dataset into k = 5 folds to evaluate the performance of three classifiers: Random Forest, K-Nearest Neighbors, and Ada Boost.</a:t>
            </a:r>
          </a:p>
          <a:p>
            <a:pPr marL="0" indent="0">
              <a:buNone/>
            </a:pPr>
            <a:endParaRPr lang="en-US" sz="1800">
              <a:latin typeface="Roboto"/>
              <a:ea typeface="Roboto"/>
              <a:cs typeface="Roboto"/>
            </a:endParaRPr>
          </a:p>
          <a:p>
            <a:endParaRPr lang="en-US" sz="1800">
              <a:latin typeface="Roboto"/>
              <a:ea typeface="Roboto"/>
              <a:cs typeface="Roboto"/>
            </a:endParaRPr>
          </a:p>
          <a:p>
            <a:endParaRPr lang="en-US" sz="180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6406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7B82-88F1-7BAA-955F-E1F442E3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95" y="1124114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ML 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6E4A8-4353-0C42-CDB9-D1BC04F3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76" y="2107890"/>
            <a:ext cx="6338277" cy="2049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latin typeface="Roboto"/>
                <a:ea typeface="Roboto"/>
                <a:cs typeface="Roboto"/>
              </a:rPr>
              <a:t>We have used three classification techniques: </a:t>
            </a:r>
          </a:p>
          <a:p>
            <a:r>
              <a:rPr lang="en-US" sz="1800">
                <a:latin typeface="Roboto"/>
                <a:ea typeface="Roboto"/>
                <a:cs typeface="Roboto"/>
              </a:rPr>
              <a:t>Random Forest Classifier</a:t>
            </a:r>
          </a:p>
          <a:p>
            <a:r>
              <a:rPr lang="en-US" sz="1800">
                <a:latin typeface="Roboto"/>
                <a:ea typeface="Roboto"/>
                <a:cs typeface="Roboto"/>
              </a:rPr>
              <a:t>K-Nearest Neighbors (KNN) Classifier</a:t>
            </a:r>
          </a:p>
          <a:p>
            <a:r>
              <a:rPr lang="en-US" sz="1800">
                <a:latin typeface="Roboto"/>
                <a:ea typeface="Roboto"/>
                <a:cs typeface="Roboto"/>
              </a:rPr>
              <a:t>Ada Boost Classifier</a:t>
            </a:r>
          </a:p>
          <a:p>
            <a:endParaRPr lang="en-US" sz="1800">
              <a:latin typeface="Roboto"/>
              <a:ea typeface="Roboto"/>
              <a:cs typeface="Roboto"/>
            </a:endParaRPr>
          </a:p>
        </p:txBody>
      </p:sp>
      <p:pic>
        <p:nvPicPr>
          <p:cNvPr id="4" name="Picture 3" descr="A diagram of a tree&#10;&#10;Description automatically generated">
            <a:extLst>
              <a:ext uri="{FF2B5EF4-FFF2-40B4-BE49-F238E27FC236}">
                <a16:creationId xmlns:a16="http://schemas.microsoft.com/office/drawing/2014/main" id="{BA8F7350-A85B-F8AF-2B12-511CEED1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16" y="597393"/>
            <a:ext cx="4327865" cy="3192263"/>
          </a:xfrm>
          <a:prstGeom prst="rect">
            <a:avLst/>
          </a:prstGeom>
        </p:spPr>
      </p:pic>
      <p:pic>
        <p:nvPicPr>
          <p:cNvPr id="5" name="Picture 4" descr="A diagram of red and blue dots&#10;&#10;Description automatically generated">
            <a:extLst>
              <a:ext uri="{FF2B5EF4-FFF2-40B4-BE49-F238E27FC236}">
                <a16:creationId xmlns:a16="http://schemas.microsoft.com/office/drawing/2014/main" id="{DB714290-38D3-F7B6-EA49-1422A4A9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592" y="4022088"/>
            <a:ext cx="4616389" cy="2512851"/>
          </a:xfrm>
          <a:prstGeom prst="rect">
            <a:avLst/>
          </a:prstGeom>
        </p:spPr>
      </p:pic>
      <p:pic>
        <p:nvPicPr>
          <p:cNvPr id="6" name="Picture 5" descr="A group of black text&#10;&#10;Description automatically generated">
            <a:extLst>
              <a:ext uri="{FF2B5EF4-FFF2-40B4-BE49-F238E27FC236}">
                <a16:creationId xmlns:a16="http://schemas.microsoft.com/office/drawing/2014/main" id="{DFB61CB0-BD01-29B4-0847-957CE14FF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3" y="4628997"/>
            <a:ext cx="62579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0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BB8D-B548-083E-6367-0B80A80F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8" y="1097557"/>
            <a:ext cx="10799685" cy="1409511"/>
          </a:xfrm>
        </p:spPr>
        <p:txBody>
          <a:bodyPr>
            <a:normAutofit/>
          </a:bodyPr>
          <a:lstStyle/>
          <a:p>
            <a:r>
              <a:rPr lang="en-US" sz="4800" b="1"/>
              <a:t>Model Performance Evaluation </a:t>
            </a:r>
          </a:p>
          <a:p>
            <a:endParaRPr lang="en-US" sz="4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6EDF-3B58-022D-5FF6-FA10D2BC4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6" y="2063503"/>
            <a:ext cx="7101543" cy="445954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D0D0D"/>
                </a:solidFill>
                <a:latin typeface="Roboto"/>
                <a:ea typeface="Roboto"/>
                <a:cs typeface="Roboto"/>
              </a:rPr>
              <a:t>Accuracy Score:</a:t>
            </a:r>
            <a:endParaRPr lang="en-US">
              <a:latin typeface="Roboto"/>
              <a:ea typeface="Roboto"/>
              <a:cs typeface="Roboto"/>
            </a:endParaRPr>
          </a:p>
          <a:p>
            <a:pPr marL="493395" lvl="1"/>
            <a:r>
              <a:rPr lang="en-US" sz="1200">
                <a:solidFill>
                  <a:srgbClr val="0D0D0D"/>
                </a:solidFill>
                <a:latin typeface="Roboto"/>
                <a:ea typeface="Roboto"/>
                <a:cs typeface="Roboto"/>
              </a:rPr>
              <a:t>Measures the proportion of correctly predicted instances out of all instances.</a:t>
            </a:r>
            <a:endParaRPr lang="en-US" sz="1200">
              <a:latin typeface="Roboto"/>
              <a:ea typeface="Roboto"/>
              <a:cs typeface="Roboto"/>
            </a:endParaRPr>
          </a:p>
          <a:p>
            <a:pPr marL="493395" lvl="1"/>
            <a:r>
              <a:rPr lang="en-US" sz="1200">
                <a:solidFill>
                  <a:srgbClr val="0D0D0D"/>
                </a:solidFill>
                <a:latin typeface="Roboto"/>
                <a:ea typeface="Roboto"/>
                <a:cs typeface="Roboto"/>
              </a:rPr>
              <a:t>Our model achieved an accuracy score of approximately 72.13%.</a:t>
            </a:r>
            <a:endParaRPr lang="en-US" sz="1200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b="1">
                <a:solidFill>
                  <a:srgbClr val="0D0D0D"/>
                </a:solidFill>
                <a:latin typeface="Roboto"/>
                <a:ea typeface="Roboto"/>
                <a:cs typeface="Roboto"/>
              </a:rPr>
              <a:t>Recall Score:</a:t>
            </a:r>
            <a:endParaRPr lang="en-US" sz="1200" b="1">
              <a:latin typeface="Roboto"/>
              <a:ea typeface="Roboto"/>
              <a:cs typeface="Roboto"/>
            </a:endParaRPr>
          </a:p>
          <a:p>
            <a:pPr marL="493395" lvl="1"/>
            <a:r>
              <a:rPr lang="en-US" sz="1200">
                <a:solidFill>
                  <a:srgbClr val="0D0D0D"/>
                </a:solidFill>
                <a:latin typeface="Roboto"/>
                <a:ea typeface="Roboto"/>
                <a:cs typeface="Roboto"/>
              </a:rPr>
              <a:t>Indicates the ability of the model to correctly identify all relevant instances.</a:t>
            </a:r>
            <a:endParaRPr lang="en-US" sz="1200">
              <a:latin typeface="Roboto"/>
              <a:ea typeface="Roboto"/>
              <a:cs typeface="Roboto"/>
            </a:endParaRPr>
          </a:p>
          <a:p>
            <a:pPr marL="493395" lvl="1"/>
            <a:r>
              <a:rPr lang="en-US" sz="1200">
                <a:solidFill>
                  <a:srgbClr val="0D0D0D"/>
                </a:solidFill>
                <a:latin typeface="Roboto"/>
                <a:ea typeface="Roboto"/>
                <a:cs typeface="Roboto"/>
              </a:rPr>
              <a:t>Our model's recall score matches the accuracy score at approximately 72.13%.</a:t>
            </a:r>
            <a:endParaRPr lang="en-US" sz="1200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b="1">
                <a:solidFill>
                  <a:srgbClr val="0D0D0D"/>
                </a:solidFill>
                <a:latin typeface="Roboto"/>
                <a:ea typeface="Roboto"/>
                <a:cs typeface="Roboto"/>
              </a:rPr>
              <a:t>Precision Score:</a:t>
            </a:r>
            <a:endParaRPr lang="en-US" sz="1200" b="1">
              <a:latin typeface="Roboto"/>
              <a:ea typeface="Roboto"/>
              <a:cs typeface="Roboto"/>
            </a:endParaRPr>
          </a:p>
          <a:p>
            <a:pPr marL="493395" lvl="1"/>
            <a:r>
              <a:rPr lang="en-US" sz="1200">
                <a:solidFill>
                  <a:srgbClr val="0D0D0D"/>
                </a:solidFill>
                <a:latin typeface="Roboto"/>
                <a:ea typeface="Roboto"/>
                <a:cs typeface="Roboto"/>
              </a:rPr>
              <a:t>Measures the proportion of true positive predictions out of all positive predictions.</a:t>
            </a:r>
            <a:endParaRPr lang="en-US" sz="1200">
              <a:latin typeface="Roboto"/>
              <a:ea typeface="Roboto"/>
              <a:cs typeface="Roboto"/>
            </a:endParaRPr>
          </a:p>
          <a:p>
            <a:pPr marL="493395" lvl="1"/>
            <a:r>
              <a:rPr lang="en-US" sz="1200">
                <a:solidFill>
                  <a:srgbClr val="0D0D0D"/>
                </a:solidFill>
                <a:latin typeface="Roboto"/>
                <a:ea typeface="Roboto"/>
                <a:cs typeface="Roboto"/>
              </a:rPr>
              <a:t>The precision score of our model stands at approximately 70.25%.</a:t>
            </a:r>
            <a:endParaRPr lang="en-US" sz="1200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b="1">
                <a:solidFill>
                  <a:srgbClr val="0D0D0D"/>
                </a:solidFill>
                <a:latin typeface="Roboto"/>
                <a:ea typeface="Roboto"/>
                <a:cs typeface="Roboto"/>
              </a:rPr>
              <a:t>F1 Score:</a:t>
            </a:r>
            <a:endParaRPr lang="en-US" sz="1200" b="1">
              <a:latin typeface="Roboto"/>
              <a:ea typeface="Roboto"/>
              <a:cs typeface="Roboto"/>
            </a:endParaRPr>
          </a:p>
          <a:p>
            <a:pPr marL="493395" lvl="1"/>
            <a:r>
              <a:rPr lang="en-US" sz="1200">
                <a:solidFill>
                  <a:srgbClr val="0D0D0D"/>
                </a:solidFill>
                <a:latin typeface="Roboto"/>
                <a:ea typeface="Roboto"/>
                <a:cs typeface="Roboto"/>
              </a:rPr>
              <a:t>Represents the harmonic mean of precision and recall, providing a balanced measure between the two.</a:t>
            </a:r>
            <a:endParaRPr lang="en-US" sz="1200">
              <a:latin typeface="Roboto"/>
              <a:ea typeface="Roboto"/>
              <a:cs typeface="Roboto"/>
            </a:endParaRPr>
          </a:p>
          <a:p>
            <a:pPr marL="493395" lvl="1"/>
            <a:r>
              <a:rPr lang="en-US" sz="1200">
                <a:solidFill>
                  <a:srgbClr val="0D0D0D"/>
                </a:solidFill>
                <a:latin typeface="Roboto"/>
                <a:ea typeface="Roboto"/>
                <a:cs typeface="Roboto"/>
              </a:rPr>
              <a:t>Our model's F1 score is approximately 68.58%.</a:t>
            </a:r>
            <a:endParaRPr lang="en-US" sz="1200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br>
              <a:rPr lang="en-US" sz="1200">
                <a:latin typeface="Roboto"/>
                <a:ea typeface="Roboto"/>
                <a:cs typeface="Roboto"/>
              </a:rPr>
            </a:br>
            <a:endParaRPr lang="en-US" sz="1200">
              <a:latin typeface="Roboto"/>
              <a:ea typeface="Roboto"/>
              <a:cs typeface="Roboto"/>
            </a:endParaRPr>
          </a:p>
          <a:p>
            <a:endParaRPr lang="en-US" sz="1200">
              <a:solidFill>
                <a:srgbClr val="0D0D0D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6" name="Picture 5" descr="A close-up of a score&#10;&#10;Description automatically generated">
            <a:extLst>
              <a:ext uri="{FF2B5EF4-FFF2-40B4-BE49-F238E27FC236}">
                <a16:creationId xmlns:a16="http://schemas.microsoft.com/office/drawing/2014/main" id="{279A6C9C-2F91-513D-FE37-A3A7F80F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130" y="3430400"/>
            <a:ext cx="4690369" cy="2209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D6498C-C1EC-65C5-2865-11DA88302EF0}"/>
              </a:ext>
            </a:extLst>
          </p:cNvPr>
          <p:cNvSpPr txBox="1"/>
          <p:nvPr/>
        </p:nvSpPr>
        <p:spPr>
          <a:xfrm>
            <a:off x="7482589" y="2910590"/>
            <a:ext cx="3959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Before tuning the model</a:t>
            </a:r>
          </a:p>
        </p:txBody>
      </p:sp>
    </p:spTree>
    <p:extLst>
      <p:ext uri="{BB962C8B-B14F-4D97-AF65-F5344CB8AC3E}">
        <p14:creationId xmlns:p14="http://schemas.microsoft.com/office/powerpoint/2010/main" val="269607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9D59-2B5C-24D6-CD8E-EFF97E82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69" y="1124114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04B9C-B65F-E0B6-6CA7-328A6268B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337230"/>
            <a:ext cx="10363200" cy="36045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Roboto"/>
                <a:ea typeface="Roboto"/>
                <a:cs typeface="Roboto"/>
              </a:rPr>
              <a:t>Hyperparameter involves systematically searching for the best combination of hyperparameters to maximize model performance.</a:t>
            </a:r>
            <a:endParaRPr lang="en-US"/>
          </a:p>
          <a:p>
            <a:pPr marL="0" indent="0">
              <a:buNone/>
            </a:pPr>
            <a:r>
              <a:rPr lang="en-US" sz="1800" b="1">
                <a:latin typeface="Roboto"/>
                <a:ea typeface="Roboto"/>
                <a:cs typeface="Roboto"/>
              </a:rPr>
              <a:t>Grid Search:</a:t>
            </a:r>
          </a:p>
          <a:p>
            <a:pPr marL="342900" indent="-342900"/>
            <a:r>
              <a:rPr lang="en-US" sz="1800" err="1">
                <a:latin typeface="Roboto"/>
                <a:ea typeface="Roboto"/>
                <a:cs typeface="Roboto"/>
              </a:rPr>
              <a:t>GridSearchCV</a:t>
            </a:r>
            <a:r>
              <a:rPr lang="en-US" sz="1800">
                <a:latin typeface="Roboto"/>
                <a:ea typeface="Roboto"/>
                <a:cs typeface="Roboto"/>
              </a:rPr>
              <a:t> is a powerful tool for optimizing machine learning models by systematically searching through a grid of hyperparameters and selecting the combination that yields the best performance.</a:t>
            </a:r>
            <a:br>
              <a:rPr lang="en-US" sz="1800">
                <a:latin typeface="Roboto"/>
                <a:ea typeface="Roboto"/>
                <a:cs typeface="Roboto"/>
              </a:rPr>
            </a:br>
            <a:r>
              <a:rPr lang="en-US" sz="1800">
                <a:latin typeface="Roboto"/>
                <a:ea typeface="Roboto"/>
                <a:cs typeface="Roboto"/>
              </a:rPr>
              <a:t>Used </a:t>
            </a:r>
          </a:p>
          <a:p>
            <a:r>
              <a:rPr lang="en-US" sz="1800">
                <a:solidFill>
                  <a:srgbClr val="0D0D0D"/>
                </a:solidFill>
                <a:latin typeface="Roboto"/>
                <a:ea typeface="Roboto"/>
                <a:cs typeface="Roboto"/>
              </a:rPr>
              <a:t>The parameter grid specifies the hyperparameters to tune and the values to explore.</a:t>
            </a:r>
            <a:endParaRPr lang="en-US" sz="1800">
              <a:latin typeface="Roboto"/>
              <a:ea typeface="Roboto"/>
              <a:cs typeface="Roboto"/>
            </a:endParaRPr>
          </a:p>
          <a:p>
            <a:endParaRPr lang="en-US" sz="180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008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63D7-C83F-D8AB-4EBE-5865FD5E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08" y="1109272"/>
            <a:ext cx="8302053" cy="1200061"/>
          </a:xfrm>
        </p:spPr>
        <p:txBody>
          <a:bodyPr>
            <a:normAutofit/>
          </a:bodyPr>
          <a:lstStyle/>
          <a:p>
            <a:r>
              <a:rPr lang="en-US" sz="4800" b="1"/>
              <a:t>Performance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CD7A9-3D29-CB7A-CAA4-325F54859B09}"/>
              </a:ext>
            </a:extLst>
          </p:cNvPr>
          <p:cNvSpPr txBox="1"/>
          <p:nvPr/>
        </p:nvSpPr>
        <p:spPr>
          <a:xfrm>
            <a:off x="6951123" y="5991834"/>
            <a:ext cx="3991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212121"/>
                </a:solidFill>
                <a:latin typeface="Roboto"/>
                <a:ea typeface="Roboto"/>
                <a:cs typeface="Roboto"/>
              </a:rPr>
              <a:t>Performance after tuning improved</a:t>
            </a:r>
            <a:endParaRPr lang="en-US" b="1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EBF820-85EC-FAD6-2687-A7B6FB5EA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90" r="46"/>
          <a:stretch/>
        </p:blipFill>
        <p:spPr>
          <a:xfrm>
            <a:off x="758476" y="4758287"/>
            <a:ext cx="5721981" cy="1732622"/>
          </a:xfr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3B075B2-B54D-22EE-0BA1-220B5F67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16" y="2476500"/>
            <a:ext cx="5334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6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7" name="Rectangle 246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B53B2-F849-EFDC-5F5B-B1BD0950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25" y="1169704"/>
            <a:ext cx="10890929" cy="1097280"/>
          </a:xfrm>
        </p:spPr>
        <p:txBody>
          <a:bodyPr>
            <a:normAutofit/>
          </a:bodyPr>
          <a:lstStyle/>
          <a:p>
            <a:r>
              <a:rPr lang="en-US" sz="4800" b="1"/>
              <a:t>Background on Dataset</a:t>
            </a:r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8" name="Content Placeholder 215">
            <a:extLst>
              <a:ext uri="{FF2B5EF4-FFF2-40B4-BE49-F238E27FC236}">
                <a16:creationId xmlns:a16="http://schemas.microsoft.com/office/drawing/2014/main" id="{2C6BCCD7-7BEE-337C-7B04-45ED3202C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642888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0" name="Picture 319" descr="A green and grey logo&#10;&#10;Description automatically generated">
            <a:extLst>
              <a:ext uri="{FF2B5EF4-FFF2-40B4-BE49-F238E27FC236}">
                <a16:creationId xmlns:a16="http://schemas.microsoft.com/office/drawing/2014/main" id="{01E56038-51C5-539D-71A0-BAACACAE3F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52" b="1102"/>
          <a:stretch/>
        </p:blipFill>
        <p:spPr>
          <a:xfrm>
            <a:off x="7776302" y="331892"/>
            <a:ext cx="4421811" cy="11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1CEA-A34F-84E2-DAD1-92E08375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1765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3199E-0788-BDEA-6416-A9B5294A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36" y="5293428"/>
            <a:ext cx="5700023" cy="1170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B108F-D753-FB3B-594C-BBADECAFA8A8}"/>
              </a:ext>
            </a:extLst>
          </p:cNvPr>
          <p:cNvSpPr txBox="1"/>
          <p:nvPr/>
        </p:nvSpPr>
        <p:spPr>
          <a:xfrm>
            <a:off x="6944862" y="1324218"/>
            <a:ext cx="4154491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Positive correlation: FINKNOWL, INCOME, BENEFITS, EDUCATION, SAVING, SELFCONTROL, HEALTH, EMPLOY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Negative correlation: FINGOALS, MORTGAGE, MATERIALISM, MATHARDSHIP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</a:rPr>
              <a:t>High MSE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 and </a:t>
            </a: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</a:rPr>
              <a:t>low R-squared 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indicates the model's bad fit when validate with test data. 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=&gt; Not practical for predicting new data. </a:t>
            </a: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</a:rPr>
              <a:t>Can we improve?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 </a:t>
            </a:r>
          </a:p>
          <a:p>
            <a:endParaRPr lang="en-US" sz="1600">
              <a:solidFill>
                <a:srgbClr val="21212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37680-AB7B-8209-3774-3E453A043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85" y="1898312"/>
            <a:ext cx="34766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1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1CEA-A34F-84E2-DAD1-92E08375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1765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OLS Regression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FDA82A-5ECF-C122-DA83-EBD73539B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641" y="2159433"/>
            <a:ext cx="4988357" cy="44569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AF1ECA-B839-2DE9-A7CC-F1F9B05BCEDC}"/>
              </a:ext>
            </a:extLst>
          </p:cNvPr>
          <p:cNvSpPr txBox="1"/>
          <p:nvPr/>
        </p:nvSpPr>
        <p:spPr>
          <a:xfrm>
            <a:off x="6505100" y="2161456"/>
            <a:ext cx="506385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/>
                <a:ea typeface="Roboto"/>
                <a:cs typeface="Roboto"/>
              </a:rPr>
              <a:t>Positive correlation: FINKNOWL, INCOME, </a:t>
            </a: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BENEFITS</a:t>
            </a:r>
            <a:r>
              <a:rPr lang="en-US" sz="1600">
                <a:latin typeface="Roboto"/>
                <a:ea typeface="Roboto"/>
                <a:cs typeface="Roboto"/>
              </a:rPr>
              <a:t>, EDUCATION, SAVING, </a:t>
            </a: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MATERIALISM</a:t>
            </a:r>
            <a:r>
              <a:rPr lang="en-US" sz="1600">
                <a:latin typeface="Roboto"/>
                <a:ea typeface="Roboto"/>
                <a:cs typeface="Roboto"/>
              </a:rPr>
              <a:t>, SELFCONTROL, HEALTH, EMPLOY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Negative correlation: </a:t>
            </a:r>
            <a:r>
              <a:rPr lang="en-US" sz="160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FINGOALS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, MORTGAGE, MATHARDSHIP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=&gt; Similar correlation direction of predictor variables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</a:rPr>
              <a:t>Significant p-value, high R-squared.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=&gt; Model works if we focus solely on explaining the relationship between the training predictor and target variables.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 </a:t>
            </a:r>
          </a:p>
          <a:p>
            <a:endParaRPr lang="en-US" sz="1600">
              <a:solidFill>
                <a:srgbClr val="21212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71545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1CEA-A34F-84E2-DAD1-92E08375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1765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Correlation Matrix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F1ECA-B839-2DE9-A7CC-F1F9B05BCEDC}"/>
              </a:ext>
            </a:extLst>
          </p:cNvPr>
          <p:cNvSpPr txBox="1"/>
          <p:nvPr/>
        </p:nvSpPr>
        <p:spPr>
          <a:xfrm>
            <a:off x="6505100" y="2031199"/>
            <a:ext cx="5063856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/>
                <a:ea typeface="Roboto"/>
                <a:cs typeface="Roboto"/>
              </a:rPr>
              <a:t>Checking for </a:t>
            </a:r>
            <a:r>
              <a:rPr lang="en-US" sz="1600" err="1">
                <a:latin typeface="Roboto"/>
                <a:ea typeface="Roboto"/>
                <a:cs typeface="Roboto"/>
              </a:rPr>
              <a:t>multicolinearity</a:t>
            </a:r>
            <a:r>
              <a:rPr lang="en-US" sz="1600">
                <a:latin typeface="Roboto"/>
                <a:ea typeface="Roboto"/>
                <a:cs typeface="Roboto"/>
              </a:rPr>
              <a:t> and examine the correlation between </a:t>
            </a:r>
            <a:r>
              <a:rPr lang="en-US" sz="1600" err="1">
                <a:latin typeface="Roboto"/>
                <a:ea typeface="Roboto"/>
                <a:cs typeface="Roboto"/>
              </a:rPr>
              <a:t>FWBscore</a:t>
            </a:r>
            <a:r>
              <a:rPr lang="en-US" sz="1600">
                <a:latin typeface="Roboto"/>
                <a:ea typeface="Roboto"/>
                <a:cs typeface="Roboto"/>
              </a:rPr>
              <a:t> ~ variables.</a:t>
            </a: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Pretty low correlation across the board.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FWBscore</a:t>
            </a: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~ SAVINGS, MATHARDSHIP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endParaRPr lang="en-US" sz="1600">
              <a:solidFill>
                <a:srgbClr val="21212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3" name="Content Placeholder 3" descr="A chart with red and blue squares&#10;&#10;Description automatically generated">
            <a:extLst>
              <a:ext uri="{FF2B5EF4-FFF2-40B4-BE49-F238E27FC236}">
                <a16:creationId xmlns:a16="http://schemas.microsoft.com/office/drawing/2014/main" id="{DF8D68A5-EDA4-D3C2-94F9-EC99A2DFE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75"/>
          <a:stretch/>
        </p:blipFill>
        <p:spPr>
          <a:xfrm>
            <a:off x="628431" y="2028965"/>
            <a:ext cx="5468085" cy="4512150"/>
          </a:xfrm>
        </p:spPr>
      </p:pic>
    </p:spTree>
    <p:extLst>
      <p:ext uri="{BB962C8B-B14F-4D97-AF65-F5344CB8AC3E}">
        <p14:creationId xmlns:p14="http://schemas.microsoft.com/office/powerpoint/2010/main" val="299537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1CEA-A34F-84E2-DAD1-92E08375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1765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VIF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F1ECA-B839-2DE9-A7CC-F1F9B05BCEDC}"/>
              </a:ext>
            </a:extLst>
          </p:cNvPr>
          <p:cNvSpPr txBox="1"/>
          <p:nvPr/>
        </p:nvSpPr>
        <p:spPr>
          <a:xfrm>
            <a:off x="5248126" y="2031199"/>
            <a:ext cx="5063856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Roboto"/>
                <a:ea typeface="Roboto"/>
                <a:cs typeface="Roboto"/>
              </a:rPr>
              <a:t>Most predictors have extreme high VIF </a:t>
            </a: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=&gt; Strong relationship between predictor </a:t>
            </a:r>
            <a:r>
              <a:rPr lang="en-US" sz="160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i</a:t>
            </a: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and </a:t>
            </a:r>
            <a:r>
              <a:rPr lang="en-US" sz="1600" b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all other</a:t>
            </a: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predictor variables, not pairwise.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Removed inflated variables and reran the regression.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Results: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endParaRPr lang="en-US" sz="1600">
              <a:solidFill>
                <a:srgbClr val="21212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6" name="Content Placeholder 15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01B3FC64-AFCE-C08C-69AF-223B26E11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72" y="2157280"/>
            <a:ext cx="3686175" cy="3352800"/>
          </a:xfrm>
        </p:spPr>
      </p:pic>
      <p:pic>
        <p:nvPicPr>
          <p:cNvPr id="17" name="Picture 16" descr="A black text with numbers&#10;&#10;Description automatically generated">
            <a:extLst>
              <a:ext uri="{FF2B5EF4-FFF2-40B4-BE49-F238E27FC236}">
                <a16:creationId xmlns:a16="http://schemas.microsoft.com/office/drawing/2014/main" id="{4DF89974-6B23-A195-B1F5-0A43CBD38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631" y="4404336"/>
            <a:ext cx="4780329" cy="6935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73E6EB-B6CF-F4FC-0569-9E990B52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433" y="5099457"/>
            <a:ext cx="4784725" cy="8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84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1CEA-A34F-84E2-DAD1-92E08375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1765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RFE</a:t>
            </a:r>
            <a:endParaRPr lang="en-US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8BE7CA3-2C66-80B5-0171-B22BCD36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99" y="1964836"/>
            <a:ext cx="7918695" cy="2029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A2BBC-1D5B-E34B-FB1E-480FCBA4E0D6}"/>
              </a:ext>
            </a:extLst>
          </p:cNvPr>
          <p:cNvSpPr txBox="1"/>
          <p:nvPr/>
        </p:nvSpPr>
        <p:spPr>
          <a:xfrm>
            <a:off x="917101" y="5040122"/>
            <a:ext cx="859380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Use recursive feature elimination to select the 5 best predictor variables.</a:t>
            </a:r>
            <a:endParaRPr lang="en-US">
              <a:solidFill>
                <a:srgbClr val="000000"/>
              </a:solidFill>
              <a:latin typeface="Grandview Display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MSE and R-squared did not improve.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=&gt; </a:t>
            </a: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</a:rPr>
              <a:t>Variables are unstable and might not be suitable for predicting future FWB data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600">
              <a:solidFill>
                <a:srgbClr val="212121"/>
              </a:solidFill>
              <a:latin typeface="Roboto"/>
              <a:ea typeface="Roboto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</a:rPr>
              <a:t> </a:t>
            </a:r>
          </a:p>
          <a:p>
            <a:endParaRPr lang="en-US" sz="1600">
              <a:solidFill>
                <a:srgbClr val="21212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0" name="Picture 9" descr="A close up of a label&#10;&#10;Description automatically generated">
            <a:extLst>
              <a:ext uri="{FF2B5EF4-FFF2-40B4-BE49-F238E27FC236}">
                <a16:creationId xmlns:a16="http://schemas.microsoft.com/office/drawing/2014/main" id="{21AF7036-C4FC-A239-B521-CDDF23D2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5" y="3989265"/>
            <a:ext cx="6129460" cy="9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8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1CEA-A34F-84E2-DAD1-92E08375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1765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Regression - Summary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FDA82A-5ECF-C122-DA83-EBD73539B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641" y="2159433"/>
            <a:ext cx="4988357" cy="44569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AF1ECA-B839-2DE9-A7CC-F1F9B05BCEDC}"/>
              </a:ext>
            </a:extLst>
          </p:cNvPr>
          <p:cNvSpPr txBox="1"/>
          <p:nvPr/>
        </p:nvSpPr>
        <p:spPr>
          <a:xfrm>
            <a:off x="6730877" y="2156029"/>
            <a:ext cx="4705651" cy="33085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</a:rPr>
              <a:t>Model is statistically significant and explains the relationship between predictor variables and </a:t>
            </a:r>
            <a:r>
              <a:rPr lang="en-US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FWBscore</a:t>
            </a: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</a:rPr>
              <a:t>Perhaps the relationship is not exactly </a:t>
            </a:r>
            <a:r>
              <a:rPr lang="en-US" b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linear</a:t>
            </a: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</a:rPr>
              <a:t>, which is why only ~47% of the data can be explained by the model.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-US" sz="2000" b="1" i="1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38555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Unveiling the Hidden Gems: Exploring Data Mining for the Modern Age">
            <a:extLst>
              <a:ext uri="{FF2B5EF4-FFF2-40B4-BE49-F238E27FC236}">
                <a16:creationId xmlns:a16="http://schemas.microsoft.com/office/drawing/2014/main" id="{EBEE94DF-853F-BC04-BC32-18113707D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4444" y="1066800"/>
            <a:ext cx="4682990" cy="4724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34766-217B-4AFB-E0C9-BD21CDE0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44" y="1471972"/>
            <a:ext cx="3905203" cy="2738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b="1"/>
              <a:t>THANKS </a:t>
            </a:r>
            <a:br>
              <a:rPr lang="en-US" sz="4600" b="1"/>
            </a:br>
            <a:r>
              <a:rPr lang="en-US" sz="4600" b="1"/>
              <a:t>FOR </a:t>
            </a:r>
            <a:br>
              <a:rPr lang="en-US" sz="4600" b="1"/>
            </a:br>
            <a:r>
              <a:rPr lang="en-US" sz="4600" b="1"/>
              <a:t>LISTENING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0800000" flipV="1">
            <a:off x="305077" y="1063752"/>
            <a:ext cx="0" cy="4727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48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5899A-B68F-A217-300A-F593CCB0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98" y="2976601"/>
            <a:ext cx="5386228" cy="1937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Data</a:t>
            </a:r>
            <a:br>
              <a:rPr lang="en-US" sz="4800" b="1">
                <a:solidFill>
                  <a:srgbClr val="FFFFFF"/>
                </a:solidFill>
              </a:rPr>
            </a:br>
            <a:r>
              <a:rPr lang="en-US" sz="4800" b="1">
                <a:solidFill>
                  <a:srgbClr val="FFFFFF"/>
                </a:solidFill>
              </a:rPr>
              <a:t>Preprocessing</a:t>
            </a:r>
            <a:endParaRPr lang="en-US" sz="36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E8922B-3A9D-51F7-CEC3-B352E048E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2088" y="4873197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D508B3-A66C-833E-D929-8DC211635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2088" y="488272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E42EE2D0-73CC-59E8-05AF-959063AC7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5" r="16273" b="-1"/>
          <a:stretch/>
        </p:blipFill>
        <p:spPr>
          <a:xfrm>
            <a:off x="5261956" y="10"/>
            <a:ext cx="69300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0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2315D-0916-9C89-BAEC-4F390AC37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66" y="795602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US" sz="4800" b="1">
                <a:highlight>
                  <a:srgbClr val="FFFFFF"/>
                </a:highlight>
                <a:latin typeface="Grandview Display"/>
                <a:ea typeface="Roboto"/>
                <a:cs typeface="Roboto"/>
              </a:rPr>
              <a:t>Merging data</a:t>
            </a:r>
            <a:endParaRPr lang="en-US" sz="4800">
              <a:latin typeface="Grandview Display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F3B4BC39-8A49-7BDD-EAA0-DB5550FF1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893869"/>
              </p:ext>
            </p:extLst>
          </p:nvPr>
        </p:nvGraphicFramePr>
        <p:xfrm>
          <a:off x="715030" y="2559050"/>
          <a:ext cx="11265683" cy="4026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9" name="Picture 88">
            <a:extLst>
              <a:ext uri="{FF2B5EF4-FFF2-40B4-BE49-F238E27FC236}">
                <a16:creationId xmlns:a16="http://schemas.microsoft.com/office/drawing/2014/main" id="{8BE38130-D7E8-EE99-C17A-496C26600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8321" y="166142"/>
            <a:ext cx="1803818" cy="187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2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315D-0916-9C89-BAEC-4F390AC37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1765"/>
            <a:ext cx="10363200" cy="1337472"/>
          </a:xfrm>
        </p:spPr>
        <p:txBody>
          <a:bodyPr>
            <a:noAutofit/>
          </a:bodyPr>
          <a:lstStyle/>
          <a:p>
            <a:r>
              <a:rPr lang="en-US" sz="4800" b="1">
                <a:solidFill>
                  <a:srgbClr val="000000"/>
                </a:solidFill>
                <a:highlight>
                  <a:srgbClr val="FFFFFF"/>
                </a:highlight>
                <a:latin typeface="Grandview Display"/>
                <a:ea typeface="Calibri"/>
                <a:cs typeface="Calibri"/>
              </a:rPr>
              <a:t>Selecting and Renaming </a:t>
            </a:r>
            <a:br>
              <a:rPr lang="en-US" sz="4800" b="1">
                <a:highlight>
                  <a:srgbClr val="FFFFFF"/>
                </a:highlight>
                <a:latin typeface="Grandview Display"/>
                <a:ea typeface="Calibri"/>
                <a:cs typeface="Calibri"/>
              </a:rPr>
            </a:br>
            <a:r>
              <a:rPr lang="en-US" sz="4800" b="1">
                <a:solidFill>
                  <a:srgbClr val="000000"/>
                </a:solidFill>
                <a:highlight>
                  <a:srgbClr val="FFFFFF"/>
                </a:highlight>
                <a:latin typeface="Grandview Display"/>
                <a:ea typeface="Calibri"/>
                <a:cs typeface="Calibri"/>
              </a:rPr>
              <a:t>Variables of Interest</a:t>
            </a:r>
            <a:endParaRPr lang="en-US" sz="4800" b="1">
              <a:latin typeface="Grandview Displa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1B3BC-3BF4-4675-B65F-BEFECEF8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3046351"/>
            <a:ext cx="2980545" cy="3382658"/>
          </a:xfrm>
          <a:solidFill>
            <a:schemeClr val="tx2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Continuous Variables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FINKNOWL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INCOME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BENEFITS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MATERIALISM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SELFCONTROL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MATHARDSHIP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b="1" i="1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 sz="1200" i="1">
              <a:solidFill>
                <a:srgbClr val="212121"/>
              </a:solidFill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 sz="1200" b="1" i="1">
              <a:solidFill>
                <a:srgbClr val="21212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BF0D7F-A6A8-C3E7-FC88-7324C83F4FC2}"/>
              </a:ext>
            </a:extLst>
          </p:cNvPr>
          <p:cNvSpPr txBox="1">
            <a:spLocks/>
          </p:cNvSpPr>
          <p:nvPr/>
        </p:nvSpPr>
        <p:spPr>
          <a:xfrm>
            <a:off x="4336022" y="3042336"/>
            <a:ext cx="3517692" cy="338265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Roboto"/>
                <a:ea typeface="Roboto"/>
                <a:cs typeface="Roboto"/>
              </a:rPr>
              <a:t>Qualitative Variables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FINGOALS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EDUCATION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EMPLOY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MORTGAGE</a:t>
            </a:r>
            <a:endParaRPr lang="en-US">
              <a:solidFill>
                <a:schemeClr val="bg1"/>
              </a:solidFill>
              <a:latin typeface="Grandview Display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1200" i="1">
                <a:solidFill>
                  <a:schemeClr val="bg1"/>
                </a:solidFill>
                <a:latin typeface="Roboto"/>
                <a:ea typeface="Roboto"/>
                <a:cs typeface="Roboto"/>
              </a:rPr>
              <a:t>HEALTH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i="1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i="1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 sz="1200" b="1" i="1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6" name="Picture 5" descr="Abstract line art skyscrapers">
            <a:extLst>
              <a:ext uri="{FF2B5EF4-FFF2-40B4-BE49-F238E27FC236}">
                <a16:creationId xmlns:a16="http://schemas.microsoft.com/office/drawing/2014/main" id="{1A14BA21-0340-CB4D-D6F8-ADE73F1A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80" y="4110618"/>
            <a:ext cx="3451795" cy="231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5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Many question marks on black background">
            <a:extLst>
              <a:ext uri="{FF2B5EF4-FFF2-40B4-BE49-F238E27FC236}">
                <a16:creationId xmlns:a16="http://schemas.microsoft.com/office/drawing/2014/main" id="{C26E90E3-5B74-25E1-1BEC-EC49A34D6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94" y="979075"/>
            <a:ext cx="5777024" cy="5074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2315D-0916-9C89-BAEC-4F390AC37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49" y="1374486"/>
            <a:ext cx="4378228" cy="2517098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>
                <a:highlight>
                  <a:srgbClr val="FFFFFF"/>
                </a:highlight>
                <a:latin typeface="Grandview Display"/>
                <a:ea typeface="Calibri"/>
                <a:cs typeface="Calibri"/>
              </a:rPr>
              <a:t>Removing Invalid Data</a:t>
            </a:r>
            <a:endParaRPr lang="en-US" sz="4800">
              <a:latin typeface="Grandview Display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5673" y="979075"/>
            <a:ext cx="0" cy="507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1B3BC-3BF4-4675-B65F-BEFECEF8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44" y="2824749"/>
            <a:ext cx="4877906" cy="30579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b="1" i="1">
              <a:latin typeface="Roboto"/>
              <a:ea typeface="Roboto"/>
              <a:cs typeface="Roboto"/>
            </a:endParaRPr>
          </a:p>
          <a:p>
            <a:pPr algn="ctr">
              <a:buNone/>
            </a:pPr>
            <a:r>
              <a:rPr lang="en-US">
                <a:latin typeface="Roboto"/>
                <a:ea typeface="Roboto"/>
                <a:cs typeface="Roboto"/>
              </a:rPr>
              <a:t>   Data points that are 99, 98, -1, -2, -3, -4, or -5 are when the survey participants refused to answer or did not have the exact answer to such questions.</a:t>
            </a:r>
          </a:p>
          <a:p>
            <a:pPr marL="0" indent="0">
              <a:buNone/>
            </a:pPr>
            <a:endParaRPr lang="en-US" i="1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 b="1" i="1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1234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e Images : green, business, paper, product, united states, bank ...">
            <a:extLst>
              <a:ext uri="{FF2B5EF4-FFF2-40B4-BE49-F238E27FC236}">
                <a16:creationId xmlns:a16="http://schemas.microsoft.com/office/drawing/2014/main" id="{DB814D6A-60AC-4B7B-D7BC-45D57E94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9"/>
            <a:ext cx="12191999" cy="6857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BE22D0-40AA-3726-01B5-1D12964B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09798"/>
            <a:ext cx="10363200" cy="1187570"/>
          </a:xfrm>
        </p:spPr>
        <p:txBody>
          <a:bodyPr>
            <a:normAutofit/>
          </a:bodyPr>
          <a:lstStyle/>
          <a:p>
            <a:r>
              <a:rPr lang="en-US" sz="4800" b="1"/>
              <a:t>Final Dataset </a:t>
            </a:r>
          </a:p>
        </p:txBody>
      </p:sp>
      <p:pic>
        <p:nvPicPr>
          <p:cNvPr id="4" name="Content Placeholder 3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20559F3C-4257-B66C-5A25-4285E642A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2298" y="1492350"/>
            <a:ext cx="7994239" cy="4837364"/>
          </a:xfrm>
        </p:spPr>
      </p:pic>
    </p:spTree>
    <p:extLst>
      <p:ext uri="{BB962C8B-B14F-4D97-AF65-F5344CB8AC3E}">
        <p14:creationId xmlns:p14="http://schemas.microsoft.com/office/powerpoint/2010/main" val="50215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79EB7-DB49-77FC-625B-57B3ED21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57" y="1171102"/>
            <a:ext cx="3605534" cy="26301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Data Exploration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6E0D6803-8965-706D-A2EA-279FEBBA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9" r="-2" b="-2"/>
          <a:stretch/>
        </p:blipFill>
        <p:spPr>
          <a:xfrm>
            <a:off x="5316673" y="-4335"/>
            <a:ext cx="7438418" cy="68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BE13-AAC5-737A-8E25-998EC6E6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08" y="1121765"/>
            <a:ext cx="5928610" cy="612947"/>
          </a:xfrm>
        </p:spPr>
        <p:txBody>
          <a:bodyPr>
            <a:normAutofit fontScale="90000"/>
          </a:bodyPr>
          <a:lstStyle/>
          <a:p>
            <a:r>
              <a:rPr lang="en-US" sz="5300" b="1">
                <a:solidFill>
                  <a:srgbClr val="000000"/>
                </a:solidFill>
                <a:ea typeface="+mj-lt"/>
                <a:cs typeface="+mj-lt"/>
              </a:rPr>
              <a:t>Descriptive</a:t>
            </a:r>
            <a:r>
              <a:rPr lang="en-US" b="1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en-US" sz="5300" b="1">
                <a:solidFill>
                  <a:srgbClr val="000000"/>
                </a:solidFill>
                <a:ea typeface="+mj-lt"/>
                <a:cs typeface="+mj-lt"/>
              </a:rPr>
              <a:t>Statistics</a:t>
            </a:r>
            <a:endParaRPr lang="en-US" b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C286B4-DA7C-6857-8396-F240BE694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" r="-708"/>
          <a:stretch/>
        </p:blipFill>
        <p:spPr>
          <a:xfrm>
            <a:off x="411473" y="2496712"/>
            <a:ext cx="6887070" cy="41321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B7D1FD-1AA7-2BEE-ADD0-C1E7644F158B}"/>
              </a:ext>
            </a:extLst>
          </p:cNvPr>
          <p:cNvSpPr txBox="1"/>
          <p:nvPr/>
        </p:nvSpPr>
        <p:spPr>
          <a:xfrm>
            <a:off x="904406" y="1969956"/>
            <a:ext cx="99250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Roboto"/>
                <a:ea typeface="-apple-system"/>
                <a:cs typeface="-apple-system"/>
              </a:rPr>
              <a:t> This is a summary of central tendency, dispersion, and shape of the distribution of a dataset</a:t>
            </a:r>
            <a:endParaRPr lang="en-US">
              <a:latin typeface="Roboto"/>
              <a:ea typeface="Roboto"/>
              <a:cs typeface="Roboto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A7B347-7E0F-CF42-8773-C770DB0C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33" y="2496955"/>
            <a:ext cx="4161957" cy="41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414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40985FC3BCC4CA5594BC6799B452C" ma:contentTypeVersion="6" ma:contentTypeDescription="Create a new document." ma:contentTypeScope="" ma:versionID="4d6c869b1b27f0d9dfe866474cb24ce2">
  <xsd:schema xmlns:xsd="http://www.w3.org/2001/XMLSchema" xmlns:xs="http://www.w3.org/2001/XMLSchema" xmlns:p="http://schemas.microsoft.com/office/2006/metadata/properties" xmlns:ns2="e9c89417-7993-4cda-9d74-120626781d8c" xmlns:ns3="49c5908b-9e54-424d-a0c4-e32f141d6d8b" targetNamespace="http://schemas.microsoft.com/office/2006/metadata/properties" ma:root="true" ma:fieldsID="f0e31f06117f15d56e79fd04651d1ebb" ns2:_="" ns3:_="">
    <xsd:import namespace="e9c89417-7993-4cda-9d74-120626781d8c"/>
    <xsd:import namespace="49c5908b-9e54-424d-a0c4-e32f141d6d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c89417-7993-4cda-9d74-120626781d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5908b-9e54-424d-a0c4-e32f141d6d8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8E96EE-B2A7-4F0C-9A29-B3F449C82E4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18AAA82-7BFF-46AA-9F08-49F987C4A722}">
  <ds:schemaRefs>
    <ds:schemaRef ds:uri="49c5908b-9e54-424d-a0c4-e32f141d6d8b"/>
    <ds:schemaRef ds:uri="e9c89417-7993-4cda-9d74-120626781d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76CA43F-F5CB-4DC0-ADDB-3446272AA0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DashVTI</vt:lpstr>
      <vt:lpstr>Financial Well-being Evaluation Based on  Multiple Metrics</vt:lpstr>
      <vt:lpstr>Background on Dataset</vt:lpstr>
      <vt:lpstr>Data Preprocessing</vt:lpstr>
      <vt:lpstr>Merging data</vt:lpstr>
      <vt:lpstr>Selecting and Renaming  Variables of Interest</vt:lpstr>
      <vt:lpstr>Removing Invalid Data</vt:lpstr>
      <vt:lpstr>Final Dataset </vt:lpstr>
      <vt:lpstr>Data Exploration</vt:lpstr>
      <vt:lpstr>Descriptive Statistics</vt:lpstr>
      <vt:lpstr>Quantitative Variables Distribution</vt:lpstr>
      <vt:lpstr>Qualitative Variables Distribution</vt:lpstr>
      <vt:lpstr>FWBscore Distribution</vt:lpstr>
      <vt:lpstr>Model  Building</vt:lpstr>
      <vt:lpstr>Classification Models</vt:lpstr>
      <vt:lpstr>Cross-Validation</vt:lpstr>
      <vt:lpstr>ML Models Used</vt:lpstr>
      <vt:lpstr>Model Performance Evaluation  </vt:lpstr>
      <vt:lpstr>Hyperparameter Tuning</vt:lpstr>
      <vt:lpstr>Performance Evaluation</vt:lpstr>
      <vt:lpstr>Linear Regression</vt:lpstr>
      <vt:lpstr>OLS Regression</vt:lpstr>
      <vt:lpstr>Correlation Matrix</vt:lpstr>
      <vt:lpstr>VIF</vt:lpstr>
      <vt:lpstr>RFE</vt:lpstr>
      <vt:lpstr>Regression - Summary</vt:lpstr>
      <vt:lpstr>THANKS  FOR 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dollars</dc:title>
  <dc:creator>Kadiatou Sogodogo</dc:creator>
  <cp:revision>16</cp:revision>
  <dcterms:created xsi:type="dcterms:W3CDTF">2024-04-15T17:57:37Z</dcterms:created>
  <dcterms:modified xsi:type="dcterms:W3CDTF">2024-04-22T01:24:03Z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0x010100FF840985FC3BCC4CA5594BC6799B452C</vt:lpwstr>
  </property>
</Properties>
</file>